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308" r:id="rId5"/>
    <p:sldId id="279" r:id="rId6"/>
    <p:sldId id="258" r:id="rId7"/>
    <p:sldId id="309" r:id="rId8"/>
    <p:sldId id="260" r:id="rId9"/>
    <p:sldId id="310" r:id="rId10"/>
    <p:sldId id="262" r:id="rId11"/>
    <p:sldId id="311" r:id="rId12"/>
    <p:sldId id="291" r:id="rId13"/>
    <p:sldId id="264" r:id="rId14"/>
    <p:sldId id="312" r:id="rId15"/>
    <p:sldId id="297" r:id="rId16"/>
    <p:sldId id="269" r:id="rId17"/>
    <p:sldId id="283" r:id="rId18"/>
    <p:sldId id="284" r:id="rId19"/>
    <p:sldId id="313" r:id="rId20"/>
    <p:sldId id="314" r:id="rId21"/>
    <p:sldId id="285" r:id="rId22"/>
    <p:sldId id="316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1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245"/>
    <a:srgbClr val="5F315F"/>
    <a:srgbClr val="978800"/>
    <a:srgbClr val="E8F4F4"/>
    <a:srgbClr val="F0E9F0"/>
    <a:srgbClr val="DFD0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505E3EF-67EA-436B-97B2-0124C06EBD2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8" autoAdjust="0"/>
    <p:restoredTop sz="94621" autoAdjust="0"/>
  </p:normalViewPr>
  <p:slideViewPr>
    <p:cSldViewPr snapToGrid="0">
      <p:cViewPr varScale="1">
        <p:scale>
          <a:sx n="105" d="100"/>
          <a:sy n="105" d="100"/>
        </p:scale>
        <p:origin x="88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15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2CAB1C-0AA1-4053-A726-215D175850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9F6F74-5F3D-4C2B-8AC5-73761B2FB2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06CAD-01BF-4A36-89A1-76183660094C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3774BE-A649-46E3-849C-B7115F8772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E0E8BA-5F10-4BE9-B74D-7AA6E4180C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FECE9-3899-402D-9557-B34889DA2F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594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3ADA9-1F11-4760-8ADD-071EFA0A529A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784F3-2271-4F8D-A0BC-8F40E6849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45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85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784F3-2271-4F8D-A0BC-8F40E6849FE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439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752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821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864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3033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620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28C741F-060F-4718-A57B-A1162A01F72C}"/>
              </a:ext>
            </a:extLst>
          </p:cNvPr>
          <p:cNvSpPr/>
          <p:nvPr userDrawn="1"/>
        </p:nvSpPr>
        <p:spPr>
          <a:xfrm>
            <a:off x="1709321" y="3425047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C19AED-A027-4017-B01A-E1E6583F81C6}"/>
              </a:ext>
            </a:extLst>
          </p:cNvPr>
          <p:cNvSpPr/>
          <p:nvPr userDrawn="1"/>
        </p:nvSpPr>
        <p:spPr>
          <a:xfrm>
            <a:off x="1709321" y="1713063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02CDF5-333B-4D96-98D8-CDFB79A8430E}"/>
              </a:ext>
            </a:extLst>
          </p:cNvPr>
          <p:cNvSpPr/>
          <p:nvPr userDrawn="1"/>
        </p:nvSpPr>
        <p:spPr>
          <a:xfrm>
            <a:off x="3431545" y="3425047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7E4DE3-DDB5-444E-86D9-7B201F0BFC0F}"/>
              </a:ext>
            </a:extLst>
          </p:cNvPr>
          <p:cNvSpPr/>
          <p:nvPr userDrawn="1"/>
        </p:nvSpPr>
        <p:spPr>
          <a:xfrm>
            <a:off x="0" y="3425047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9577" y="640080"/>
            <a:ext cx="5724144" cy="3657600"/>
          </a:xfrm>
        </p:spPr>
        <p:txBody>
          <a:bodyPr lIns="0" anchor="b"/>
          <a:lstStyle>
            <a:lvl1pPr algn="l">
              <a:lnSpc>
                <a:spcPct val="100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9577" y="5577840"/>
            <a:ext cx="5724144" cy="472073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71082593-1DC5-43B5-947C-7963DD90EB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719072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55E561-1242-4C3A-8D37-3138CA80547F}"/>
              </a:ext>
            </a:extLst>
          </p:cNvPr>
          <p:cNvSpPr/>
          <p:nvPr userDrawn="1"/>
        </p:nvSpPr>
        <p:spPr>
          <a:xfrm>
            <a:off x="3431545" y="1713063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FF298D-0F6B-4888-9B03-1FDDFE28B82B}"/>
              </a:ext>
            </a:extLst>
          </p:cNvPr>
          <p:cNvSpPr/>
          <p:nvPr userDrawn="1"/>
        </p:nvSpPr>
        <p:spPr>
          <a:xfrm>
            <a:off x="1709321" y="0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7D0707-6223-4E41-9E36-C3BF6C78CA4D}"/>
              </a:ext>
            </a:extLst>
          </p:cNvPr>
          <p:cNvSpPr/>
          <p:nvPr userDrawn="1"/>
        </p:nvSpPr>
        <p:spPr>
          <a:xfrm>
            <a:off x="1709321" y="5138928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BE2D702-5FB5-4F75-B96D-4F210F10EA62}"/>
              </a:ext>
            </a:extLst>
          </p:cNvPr>
          <p:cNvSpPr/>
          <p:nvPr userDrawn="1"/>
        </p:nvSpPr>
        <p:spPr>
          <a:xfrm>
            <a:off x="0" y="0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447C29C-1D94-4217-A4D7-E0E0A8CACEBC}"/>
              </a:ext>
            </a:extLst>
          </p:cNvPr>
          <p:cNvSpPr/>
          <p:nvPr userDrawn="1"/>
        </p:nvSpPr>
        <p:spPr>
          <a:xfrm>
            <a:off x="0" y="5138928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5796F3-1FF2-4CB3-9A21-2FA42B0F739C}"/>
              </a:ext>
            </a:extLst>
          </p:cNvPr>
          <p:cNvSpPr/>
          <p:nvPr userDrawn="1"/>
        </p:nvSpPr>
        <p:spPr>
          <a:xfrm>
            <a:off x="5699578" y="5142220"/>
            <a:ext cx="628650" cy="1822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CD7761-CC7A-FAFC-0198-8C666674D019}"/>
              </a:ext>
            </a:extLst>
          </p:cNvPr>
          <p:cNvSpPr/>
          <p:nvPr userDrawn="1"/>
        </p:nvSpPr>
        <p:spPr>
          <a:xfrm>
            <a:off x="3431545" y="0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366219-E379-6451-33E4-F55572D09C01}"/>
              </a:ext>
            </a:extLst>
          </p:cNvPr>
          <p:cNvSpPr/>
          <p:nvPr userDrawn="1"/>
        </p:nvSpPr>
        <p:spPr>
          <a:xfrm>
            <a:off x="3431545" y="5144119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68CDA6C-9930-3657-9D77-D67F329700A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719071" y="3444153"/>
            <a:ext cx="1709321" cy="168876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38C526F-58F0-6CDD-6053-C362FB086F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706169" y="0"/>
            <a:ext cx="1717675" cy="171825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8A94BE1-5811-48B5-5ECF-248E3FA204E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432175" y="5149850"/>
            <a:ext cx="1721594" cy="17018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ramed picture righ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id="{7C6E89C2-2ED7-7FA0-F7A7-A1AA6CAFBEB1}"/>
              </a:ext>
            </a:extLst>
          </p:cNvPr>
          <p:cNvGrpSpPr/>
          <p:nvPr userDrawn="1"/>
        </p:nvGrpSpPr>
        <p:grpSpPr>
          <a:xfrm>
            <a:off x="6435408" y="0"/>
            <a:ext cx="5756592" cy="6858000"/>
            <a:chOff x="0" y="0"/>
            <a:chExt cx="5756592" cy="6858000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F531A4F-5859-8280-283D-F2A36E01E1E4}"/>
                </a:ext>
              </a:extLst>
            </p:cNvPr>
            <p:cNvSpPr/>
            <p:nvPr userDrawn="1"/>
          </p:nvSpPr>
          <p:spPr>
            <a:xfrm>
              <a:off x="0" y="0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276A229-3B0B-4D61-4634-93B9ECBCAE53}"/>
                </a:ext>
              </a:extLst>
            </p:cNvPr>
            <p:cNvSpPr/>
            <p:nvPr userDrawn="1"/>
          </p:nvSpPr>
          <p:spPr>
            <a:xfrm>
              <a:off x="0" y="572886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B3A5571-40C8-C50E-BF04-C6E5D2092EBE}"/>
                </a:ext>
              </a:extLst>
            </p:cNvPr>
            <p:cNvSpPr/>
            <p:nvPr userDrawn="1"/>
          </p:nvSpPr>
          <p:spPr>
            <a:xfrm>
              <a:off x="0" y="1145772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05DC640C-1596-C8D8-400C-EAEFC737F82F}"/>
                </a:ext>
              </a:extLst>
            </p:cNvPr>
            <p:cNvSpPr/>
            <p:nvPr userDrawn="1"/>
          </p:nvSpPr>
          <p:spPr>
            <a:xfrm>
              <a:off x="0" y="1718658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42D8BCCF-9365-1247-2C73-827E5376E349}"/>
                </a:ext>
              </a:extLst>
            </p:cNvPr>
            <p:cNvSpPr/>
            <p:nvPr userDrawn="1"/>
          </p:nvSpPr>
          <p:spPr>
            <a:xfrm>
              <a:off x="0" y="2291544"/>
              <a:ext cx="576072" cy="5760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1C8F923-3F3C-E987-B8B3-F119CE985042}"/>
                </a:ext>
              </a:extLst>
            </p:cNvPr>
            <p:cNvSpPr/>
            <p:nvPr userDrawn="1"/>
          </p:nvSpPr>
          <p:spPr>
            <a:xfrm>
              <a:off x="0" y="2864430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3D066BAF-F58A-E4F5-A2F4-BE52AFFF5402}"/>
                </a:ext>
              </a:extLst>
            </p:cNvPr>
            <p:cNvSpPr/>
            <p:nvPr userDrawn="1"/>
          </p:nvSpPr>
          <p:spPr>
            <a:xfrm>
              <a:off x="0" y="3437316"/>
              <a:ext cx="576072" cy="576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1A65B79-00CC-4E7F-6ADD-C1C522D5991F}"/>
                </a:ext>
              </a:extLst>
            </p:cNvPr>
            <p:cNvSpPr/>
            <p:nvPr userDrawn="1"/>
          </p:nvSpPr>
          <p:spPr>
            <a:xfrm>
              <a:off x="0" y="4010202"/>
              <a:ext cx="576072" cy="576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2F228F0-A0C5-1E42-90FA-0C35E6F017E0}"/>
                </a:ext>
              </a:extLst>
            </p:cNvPr>
            <p:cNvSpPr/>
            <p:nvPr userDrawn="1"/>
          </p:nvSpPr>
          <p:spPr>
            <a:xfrm>
              <a:off x="0" y="4583088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B572AEC6-E693-00C7-831E-4C81BC561997}"/>
                </a:ext>
              </a:extLst>
            </p:cNvPr>
            <p:cNvSpPr/>
            <p:nvPr userDrawn="1"/>
          </p:nvSpPr>
          <p:spPr>
            <a:xfrm>
              <a:off x="0" y="5155974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17EF1E63-B8BE-1CF0-C1A3-FBF41DDF1120}"/>
                </a:ext>
              </a:extLst>
            </p:cNvPr>
            <p:cNvSpPr/>
            <p:nvPr userDrawn="1"/>
          </p:nvSpPr>
          <p:spPr>
            <a:xfrm>
              <a:off x="0" y="5728860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FB21B3EF-486D-7B46-5AB9-477370C2C662}"/>
                </a:ext>
              </a:extLst>
            </p:cNvPr>
            <p:cNvSpPr/>
            <p:nvPr userDrawn="1"/>
          </p:nvSpPr>
          <p:spPr>
            <a:xfrm>
              <a:off x="0" y="6281928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F06A0AF5-2117-AC7A-5EAF-7C1EAE885F78}"/>
                </a:ext>
              </a:extLst>
            </p:cNvPr>
            <p:cNvSpPr/>
            <p:nvPr userDrawn="1"/>
          </p:nvSpPr>
          <p:spPr>
            <a:xfrm>
              <a:off x="571944" y="0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20C148D7-FEDD-C145-64C9-FA153FF9F174}"/>
                </a:ext>
              </a:extLst>
            </p:cNvPr>
            <p:cNvSpPr/>
            <p:nvPr userDrawn="1"/>
          </p:nvSpPr>
          <p:spPr>
            <a:xfrm>
              <a:off x="1148016" y="0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CA5B4712-C918-044A-19A1-B398B3AE3F74}"/>
                </a:ext>
              </a:extLst>
            </p:cNvPr>
            <p:cNvSpPr/>
            <p:nvPr userDrawn="1"/>
          </p:nvSpPr>
          <p:spPr>
            <a:xfrm>
              <a:off x="1724088" y="0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69DEFA8C-AF47-EC6F-C083-7183C0209D12}"/>
                </a:ext>
              </a:extLst>
            </p:cNvPr>
            <p:cNvSpPr/>
            <p:nvPr userDrawn="1"/>
          </p:nvSpPr>
          <p:spPr>
            <a:xfrm>
              <a:off x="2300160" y="0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993076E-6CD9-216A-5F58-22C2C7ADEF67}"/>
                </a:ext>
              </a:extLst>
            </p:cNvPr>
            <p:cNvSpPr/>
            <p:nvPr userDrawn="1"/>
          </p:nvSpPr>
          <p:spPr>
            <a:xfrm>
              <a:off x="2876232" y="0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DA5C1380-678D-70A3-24F8-33D448A27CC9}"/>
                </a:ext>
              </a:extLst>
            </p:cNvPr>
            <p:cNvSpPr/>
            <p:nvPr userDrawn="1"/>
          </p:nvSpPr>
          <p:spPr>
            <a:xfrm>
              <a:off x="3452304" y="0"/>
              <a:ext cx="576072" cy="576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5FF8DAAF-846A-991B-563F-2A508FC9F6FB}"/>
                </a:ext>
              </a:extLst>
            </p:cNvPr>
            <p:cNvSpPr/>
            <p:nvPr userDrawn="1"/>
          </p:nvSpPr>
          <p:spPr>
            <a:xfrm>
              <a:off x="4028376" y="0"/>
              <a:ext cx="576072" cy="5760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2A8F5DF9-A7F2-8D3A-72BC-B39F56902E7E}"/>
                </a:ext>
              </a:extLst>
            </p:cNvPr>
            <p:cNvSpPr/>
            <p:nvPr userDrawn="1"/>
          </p:nvSpPr>
          <p:spPr>
            <a:xfrm>
              <a:off x="4604448" y="0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B4BD578-6D5A-07C0-CD83-94645FAB9130}"/>
                </a:ext>
              </a:extLst>
            </p:cNvPr>
            <p:cNvSpPr/>
            <p:nvPr userDrawn="1"/>
          </p:nvSpPr>
          <p:spPr>
            <a:xfrm>
              <a:off x="5180520" y="0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3C82D37-6362-5177-0C99-FAE0B742CD41}"/>
                </a:ext>
              </a:extLst>
            </p:cNvPr>
            <p:cNvSpPr/>
            <p:nvPr userDrawn="1"/>
          </p:nvSpPr>
          <p:spPr>
            <a:xfrm>
              <a:off x="5180520" y="563966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69542CC1-3626-C630-2901-0FB23B3E593B}"/>
                </a:ext>
              </a:extLst>
            </p:cNvPr>
            <p:cNvSpPr/>
            <p:nvPr userDrawn="1"/>
          </p:nvSpPr>
          <p:spPr>
            <a:xfrm>
              <a:off x="5180520" y="1136852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BD7EC15E-24BE-DD46-45B2-92C64C06601A}"/>
                </a:ext>
              </a:extLst>
            </p:cNvPr>
            <p:cNvSpPr/>
            <p:nvPr userDrawn="1"/>
          </p:nvSpPr>
          <p:spPr>
            <a:xfrm>
              <a:off x="5180520" y="1709738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275DA9B6-FA38-14BB-CB6D-D163C4228017}"/>
                </a:ext>
              </a:extLst>
            </p:cNvPr>
            <p:cNvSpPr/>
            <p:nvPr userDrawn="1"/>
          </p:nvSpPr>
          <p:spPr>
            <a:xfrm>
              <a:off x="5180520" y="2282624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52ED9969-5481-5672-0E55-68F80674D65C}"/>
                </a:ext>
              </a:extLst>
            </p:cNvPr>
            <p:cNvSpPr/>
            <p:nvPr userDrawn="1"/>
          </p:nvSpPr>
          <p:spPr>
            <a:xfrm>
              <a:off x="5180520" y="2855510"/>
              <a:ext cx="576072" cy="576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63EC33A3-ECC9-03C2-6C4A-2E26C3C2FF2F}"/>
                </a:ext>
              </a:extLst>
            </p:cNvPr>
            <p:cNvSpPr/>
            <p:nvPr userDrawn="1"/>
          </p:nvSpPr>
          <p:spPr>
            <a:xfrm>
              <a:off x="5180520" y="3428396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4C7838CF-438D-31F1-EE2F-2907A11B924A}"/>
                </a:ext>
              </a:extLst>
            </p:cNvPr>
            <p:cNvSpPr/>
            <p:nvPr userDrawn="1"/>
          </p:nvSpPr>
          <p:spPr>
            <a:xfrm>
              <a:off x="5180520" y="4001282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93452295-1A7F-D929-76EF-DB26B33A4DA2}"/>
                </a:ext>
              </a:extLst>
            </p:cNvPr>
            <p:cNvSpPr/>
            <p:nvPr userDrawn="1"/>
          </p:nvSpPr>
          <p:spPr>
            <a:xfrm>
              <a:off x="5180520" y="4574168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9A4FD181-BC5B-BC54-371C-2D8C00F45AD1}"/>
                </a:ext>
              </a:extLst>
            </p:cNvPr>
            <p:cNvSpPr/>
            <p:nvPr userDrawn="1"/>
          </p:nvSpPr>
          <p:spPr>
            <a:xfrm>
              <a:off x="5180520" y="5147054"/>
              <a:ext cx="576072" cy="576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31464BC3-D4FE-CB12-EED1-DB11138CAB70}"/>
                </a:ext>
              </a:extLst>
            </p:cNvPr>
            <p:cNvSpPr/>
            <p:nvPr userDrawn="1"/>
          </p:nvSpPr>
          <p:spPr>
            <a:xfrm>
              <a:off x="5180520" y="5719940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71CE4F8F-EB67-4681-D504-035670478894}"/>
                </a:ext>
              </a:extLst>
            </p:cNvPr>
            <p:cNvSpPr/>
            <p:nvPr userDrawn="1"/>
          </p:nvSpPr>
          <p:spPr>
            <a:xfrm>
              <a:off x="5180520" y="6281928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047898F7-8A26-62E4-70C2-D6DD187FD84D}"/>
                </a:ext>
              </a:extLst>
            </p:cNvPr>
            <p:cNvSpPr/>
            <p:nvPr userDrawn="1"/>
          </p:nvSpPr>
          <p:spPr>
            <a:xfrm>
              <a:off x="571944" y="6281928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A11EE247-662E-BC29-B9D2-84AE5FACC29F}"/>
                </a:ext>
              </a:extLst>
            </p:cNvPr>
            <p:cNvSpPr/>
            <p:nvPr userDrawn="1"/>
          </p:nvSpPr>
          <p:spPr>
            <a:xfrm>
              <a:off x="1148016" y="6281928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335EF4DC-8310-F72A-B86C-9750305BE3CC}"/>
                </a:ext>
              </a:extLst>
            </p:cNvPr>
            <p:cNvSpPr/>
            <p:nvPr userDrawn="1"/>
          </p:nvSpPr>
          <p:spPr>
            <a:xfrm>
              <a:off x="1724088" y="6281928"/>
              <a:ext cx="576072" cy="5760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1D684FE-FF4C-F492-93E4-0190D372FF74}"/>
                </a:ext>
              </a:extLst>
            </p:cNvPr>
            <p:cNvSpPr/>
            <p:nvPr userDrawn="1"/>
          </p:nvSpPr>
          <p:spPr>
            <a:xfrm>
              <a:off x="2300160" y="6281928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00D87E94-57CD-6196-FB75-728F4B3CCB00}"/>
                </a:ext>
              </a:extLst>
            </p:cNvPr>
            <p:cNvSpPr/>
            <p:nvPr userDrawn="1"/>
          </p:nvSpPr>
          <p:spPr>
            <a:xfrm>
              <a:off x="2876232" y="6281928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7A02B06F-2A62-CA70-718A-39F70D679508}"/>
                </a:ext>
              </a:extLst>
            </p:cNvPr>
            <p:cNvSpPr/>
            <p:nvPr userDrawn="1"/>
          </p:nvSpPr>
          <p:spPr>
            <a:xfrm>
              <a:off x="3452304" y="6281928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EE770F47-FDBD-BC83-C73C-6A5F931E912F}"/>
                </a:ext>
              </a:extLst>
            </p:cNvPr>
            <p:cNvSpPr/>
            <p:nvPr userDrawn="1"/>
          </p:nvSpPr>
          <p:spPr>
            <a:xfrm>
              <a:off x="4028376" y="6281928"/>
              <a:ext cx="576072" cy="576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971CB88E-18B7-78A9-14A6-B0CD5B3FE429}"/>
                </a:ext>
              </a:extLst>
            </p:cNvPr>
            <p:cNvSpPr/>
            <p:nvPr userDrawn="1"/>
          </p:nvSpPr>
          <p:spPr>
            <a:xfrm>
              <a:off x="4604448" y="6281928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517904"/>
            <a:ext cx="5029200" cy="3931920"/>
          </a:xfrm>
        </p:spPr>
        <p:txBody>
          <a:bodyPr lIns="0" anchor="t">
            <a:noAutofit/>
          </a:bodyPr>
          <a:lstStyle>
            <a:lvl1pPr algn="l">
              <a:lnSpc>
                <a:spcPct val="80000"/>
              </a:lnSpc>
              <a:def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7" name="Picture Placeholder 106">
            <a:extLst>
              <a:ext uri="{FF2B5EF4-FFF2-40B4-BE49-F238E27FC236}">
                <a16:creationId xmlns:a16="http://schemas.microsoft.com/office/drawing/2014/main" id="{C1039393-3B8E-4456-97AA-ADBC180100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7351" y="572886"/>
            <a:ext cx="4608577" cy="57150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2" name="Date Placeholder 3">
            <a:extLst>
              <a:ext uri="{FF2B5EF4-FFF2-40B4-BE49-F238E27FC236}">
                <a16:creationId xmlns:a16="http://schemas.microsoft.com/office/drawing/2014/main" id="{A156C4CF-5CE6-43DE-AA90-A75AB2BB67B7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835025" y="6356350"/>
            <a:ext cx="806416" cy="365125"/>
          </a:xfrm>
        </p:spPr>
        <p:txBody>
          <a:bodyPr anchor="ctr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4EA599FC-289F-4C20-9865-DAA03F574EC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771956" y="6356350"/>
            <a:ext cx="3028643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6" name="Slide Number Placeholder 5">
            <a:extLst>
              <a:ext uri="{FF2B5EF4-FFF2-40B4-BE49-F238E27FC236}">
                <a16:creationId xmlns:a16="http://schemas.microsoft.com/office/drawing/2014/main" id="{D18BF7DD-991C-4210-9977-3CCAFDB578A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4951850" y="6356350"/>
            <a:ext cx="809507" cy="365125"/>
          </a:xfrm>
        </p:spPr>
        <p:txBody>
          <a:bodyPr anchor="ctr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164A393-A656-DDEC-2315-695347040E83}"/>
              </a:ext>
            </a:extLst>
          </p:cNvPr>
          <p:cNvSpPr/>
          <p:nvPr userDrawn="1"/>
        </p:nvSpPr>
        <p:spPr>
          <a:xfrm>
            <a:off x="731520" y="1133856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74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  <p15:guide id="2" pos="352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framed picture right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id="{7C6E89C2-2ED7-7FA0-F7A7-A1AA6CAFBEB1}"/>
              </a:ext>
            </a:extLst>
          </p:cNvPr>
          <p:cNvGrpSpPr/>
          <p:nvPr userDrawn="1"/>
        </p:nvGrpSpPr>
        <p:grpSpPr>
          <a:xfrm>
            <a:off x="6435408" y="0"/>
            <a:ext cx="5756592" cy="6858000"/>
            <a:chOff x="0" y="0"/>
            <a:chExt cx="5756592" cy="6858000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F531A4F-5859-8280-283D-F2A36E01E1E4}"/>
                </a:ext>
              </a:extLst>
            </p:cNvPr>
            <p:cNvSpPr/>
            <p:nvPr userDrawn="1"/>
          </p:nvSpPr>
          <p:spPr>
            <a:xfrm>
              <a:off x="0" y="0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276A229-3B0B-4D61-4634-93B9ECBCAE53}"/>
                </a:ext>
              </a:extLst>
            </p:cNvPr>
            <p:cNvSpPr/>
            <p:nvPr userDrawn="1"/>
          </p:nvSpPr>
          <p:spPr>
            <a:xfrm>
              <a:off x="0" y="572886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B3A5571-40C8-C50E-BF04-C6E5D2092EBE}"/>
                </a:ext>
              </a:extLst>
            </p:cNvPr>
            <p:cNvSpPr/>
            <p:nvPr userDrawn="1"/>
          </p:nvSpPr>
          <p:spPr>
            <a:xfrm>
              <a:off x="0" y="1145772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05DC640C-1596-C8D8-400C-EAEFC737F82F}"/>
                </a:ext>
              </a:extLst>
            </p:cNvPr>
            <p:cNvSpPr/>
            <p:nvPr userDrawn="1"/>
          </p:nvSpPr>
          <p:spPr>
            <a:xfrm>
              <a:off x="0" y="1718658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42D8BCCF-9365-1247-2C73-827E5376E349}"/>
                </a:ext>
              </a:extLst>
            </p:cNvPr>
            <p:cNvSpPr/>
            <p:nvPr userDrawn="1"/>
          </p:nvSpPr>
          <p:spPr>
            <a:xfrm>
              <a:off x="0" y="2291544"/>
              <a:ext cx="576072" cy="5760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1C8F923-3F3C-E987-B8B3-F119CE985042}"/>
                </a:ext>
              </a:extLst>
            </p:cNvPr>
            <p:cNvSpPr/>
            <p:nvPr userDrawn="1"/>
          </p:nvSpPr>
          <p:spPr>
            <a:xfrm>
              <a:off x="0" y="2864430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3D066BAF-F58A-E4F5-A2F4-BE52AFFF5402}"/>
                </a:ext>
              </a:extLst>
            </p:cNvPr>
            <p:cNvSpPr/>
            <p:nvPr userDrawn="1"/>
          </p:nvSpPr>
          <p:spPr>
            <a:xfrm>
              <a:off x="0" y="3437316"/>
              <a:ext cx="576072" cy="576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1A65B79-00CC-4E7F-6ADD-C1C522D5991F}"/>
                </a:ext>
              </a:extLst>
            </p:cNvPr>
            <p:cNvSpPr/>
            <p:nvPr userDrawn="1"/>
          </p:nvSpPr>
          <p:spPr>
            <a:xfrm>
              <a:off x="0" y="4010202"/>
              <a:ext cx="576072" cy="576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2F228F0-A0C5-1E42-90FA-0C35E6F017E0}"/>
                </a:ext>
              </a:extLst>
            </p:cNvPr>
            <p:cNvSpPr/>
            <p:nvPr userDrawn="1"/>
          </p:nvSpPr>
          <p:spPr>
            <a:xfrm>
              <a:off x="0" y="4583088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B572AEC6-E693-00C7-831E-4C81BC561997}"/>
                </a:ext>
              </a:extLst>
            </p:cNvPr>
            <p:cNvSpPr/>
            <p:nvPr userDrawn="1"/>
          </p:nvSpPr>
          <p:spPr>
            <a:xfrm>
              <a:off x="0" y="5155974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17EF1E63-B8BE-1CF0-C1A3-FBF41DDF1120}"/>
                </a:ext>
              </a:extLst>
            </p:cNvPr>
            <p:cNvSpPr/>
            <p:nvPr userDrawn="1"/>
          </p:nvSpPr>
          <p:spPr>
            <a:xfrm>
              <a:off x="0" y="5728860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FB21B3EF-486D-7B46-5AB9-477370C2C662}"/>
                </a:ext>
              </a:extLst>
            </p:cNvPr>
            <p:cNvSpPr/>
            <p:nvPr userDrawn="1"/>
          </p:nvSpPr>
          <p:spPr>
            <a:xfrm>
              <a:off x="0" y="6281928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F06A0AF5-2117-AC7A-5EAF-7C1EAE885F78}"/>
                </a:ext>
              </a:extLst>
            </p:cNvPr>
            <p:cNvSpPr/>
            <p:nvPr userDrawn="1"/>
          </p:nvSpPr>
          <p:spPr>
            <a:xfrm>
              <a:off x="571944" y="0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20C148D7-FEDD-C145-64C9-FA153FF9F174}"/>
                </a:ext>
              </a:extLst>
            </p:cNvPr>
            <p:cNvSpPr/>
            <p:nvPr userDrawn="1"/>
          </p:nvSpPr>
          <p:spPr>
            <a:xfrm>
              <a:off x="1148016" y="0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CA5B4712-C918-044A-19A1-B398B3AE3F74}"/>
                </a:ext>
              </a:extLst>
            </p:cNvPr>
            <p:cNvSpPr/>
            <p:nvPr userDrawn="1"/>
          </p:nvSpPr>
          <p:spPr>
            <a:xfrm>
              <a:off x="1724088" y="0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69DEFA8C-AF47-EC6F-C083-7183C0209D12}"/>
                </a:ext>
              </a:extLst>
            </p:cNvPr>
            <p:cNvSpPr/>
            <p:nvPr userDrawn="1"/>
          </p:nvSpPr>
          <p:spPr>
            <a:xfrm>
              <a:off x="2300160" y="0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993076E-6CD9-216A-5F58-22C2C7ADEF67}"/>
                </a:ext>
              </a:extLst>
            </p:cNvPr>
            <p:cNvSpPr/>
            <p:nvPr userDrawn="1"/>
          </p:nvSpPr>
          <p:spPr>
            <a:xfrm>
              <a:off x="2876232" y="0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DA5C1380-678D-70A3-24F8-33D448A27CC9}"/>
                </a:ext>
              </a:extLst>
            </p:cNvPr>
            <p:cNvSpPr/>
            <p:nvPr userDrawn="1"/>
          </p:nvSpPr>
          <p:spPr>
            <a:xfrm>
              <a:off x="3452304" y="0"/>
              <a:ext cx="576072" cy="576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5FF8DAAF-846A-991B-563F-2A508FC9F6FB}"/>
                </a:ext>
              </a:extLst>
            </p:cNvPr>
            <p:cNvSpPr/>
            <p:nvPr userDrawn="1"/>
          </p:nvSpPr>
          <p:spPr>
            <a:xfrm>
              <a:off x="4028376" y="0"/>
              <a:ext cx="576072" cy="5760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2A8F5DF9-A7F2-8D3A-72BC-B39F56902E7E}"/>
                </a:ext>
              </a:extLst>
            </p:cNvPr>
            <p:cNvSpPr/>
            <p:nvPr userDrawn="1"/>
          </p:nvSpPr>
          <p:spPr>
            <a:xfrm>
              <a:off x="4604448" y="0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B4BD578-6D5A-07C0-CD83-94645FAB9130}"/>
                </a:ext>
              </a:extLst>
            </p:cNvPr>
            <p:cNvSpPr/>
            <p:nvPr userDrawn="1"/>
          </p:nvSpPr>
          <p:spPr>
            <a:xfrm>
              <a:off x="5180520" y="0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3C82D37-6362-5177-0C99-FAE0B742CD41}"/>
                </a:ext>
              </a:extLst>
            </p:cNvPr>
            <p:cNvSpPr/>
            <p:nvPr userDrawn="1"/>
          </p:nvSpPr>
          <p:spPr>
            <a:xfrm>
              <a:off x="5180520" y="563966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69542CC1-3626-C630-2901-0FB23B3E593B}"/>
                </a:ext>
              </a:extLst>
            </p:cNvPr>
            <p:cNvSpPr/>
            <p:nvPr userDrawn="1"/>
          </p:nvSpPr>
          <p:spPr>
            <a:xfrm>
              <a:off x="5180520" y="1136852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BD7EC15E-24BE-DD46-45B2-92C64C06601A}"/>
                </a:ext>
              </a:extLst>
            </p:cNvPr>
            <p:cNvSpPr/>
            <p:nvPr userDrawn="1"/>
          </p:nvSpPr>
          <p:spPr>
            <a:xfrm>
              <a:off x="5180520" y="1709738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275DA9B6-FA38-14BB-CB6D-D163C4228017}"/>
                </a:ext>
              </a:extLst>
            </p:cNvPr>
            <p:cNvSpPr/>
            <p:nvPr userDrawn="1"/>
          </p:nvSpPr>
          <p:spPr>
            <a:xfrm>
              <a:off x="5180520" y="2282624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52ED9969-5481-5672-0E55-68F80674D65C}"/>
                </a:ext>
              </a:extLst>
            </p:cNvPr>
            <p:cNvSpPr/>
            <p:nvPr userDrawn="1"/>
          </p:nvSpPr>
          <p:spPr>
            <a:xfrm>
              <a:off x="5180520" y="2855510"/>
              <a:ext cx="576072" cy="576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63EC33A3-ECC9-03C2-6C4A-2E26C3C2FF2F}"/>
                </a:ext>
              </a:extLst>
            </p:cNvPr>
            <p:cNvSpPr/>
            <p:nvPr userDrawn="1"/>
          </p:nvSpPr>
          <p:spPr>
            <a:xfrm>
              <a:off x="5180520" y="3428396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4C7838CF-438D-31F1-EE2F-2907A11B924A}"/>
                </a:ext>
              </a:extLst>
            </p:cNvPr>
            <p:cNvSpPr/>
            <p:nvPr userDrawn="1"/>
          </p:nvSpPr>
          <p:spPr>
            <a:xfrm>
              <a:off x="5180520" y="4001282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93452295-1A7F-D929-76EF-DB26B33A4DA2}"/>
                </a:ext>
              </a:extLst>
            </p:cNvPr>
            <p:cNvSpPr/>
            <p:nvPr userDrawn="1"/>
          </p:nvSpPr>
          <p:spPr>
            <a:xfrm>
              <a:off x="5180520" y="4574168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9A4FD181-BC5B-BC54-371C-2D8C00F45AD1}"/>
                </a:ext>
              </a:extLst>
            </p:cNvPr>
            <p:cNvSpPr/>
            <p:nvPr userDrawn="1"/>
          </p:nvSpPr>
          <p:spPr>
            <a:xfrm>
              <a:off x="5180520" y="5147054"/>
              <a:ext cx="576072" cy="576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31464BC3-D4FE-CB12-EED1-DB11138CAB70}"/>
                </a:ext>
              </a:extLst>
            </p:cNvPr>
            <p:cNvSpPr/>
            <p:nvPr userDrawn="1"/>
          </p:nvSpPr>
          <p:spPr>
            <a:xfrm>
              <a:off x="5180520" y="5719940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71CE4F8F-EB67-4681-D504-035670478894}"/>
                </a:ext>
              </a:extLst>
            </p:cNvPr>
            <p:cNvSpPr/>
            <p:nvPr userDrawn="1"/>
          </p:nvSpPr>
          <p:spPr>
            <a:xfrm>
              <a:off x="5180520" y="6281928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047898F7-8A26-62E4-70C2-D6DD187FD84D}"/>
                </a:ext>
              </a:extLst>
            </p:cNvPr>
            <p:cNvSpPr/>
            <p:nvPr userDrawn="1"/>
          </p:nvSpPr>
          <p:spPr>
            <a:xfrm>
              <a:off x="571944" y="6281928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A11EE247-662E-BC29-B9D2-84AE5FACC29F}"/>
                </a:ext>
              </a:extLst>
            </p:cNvPr>
            <p:cNvSpPr/>
            <p:nvPr userDrawn="1"/>
          </p:nvSpPr>
          <p:spPr>
            <a:xfrm>
              <a:off x="1148016" y="6281928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335EF4DC-8310-F72A-B86C-9750305BE3CC}"/>
                </a:ext>
              </a:extLst>
            </p:cNvPr>
            <p:cNvSpPr/>
            <p:nvPr userDrawn="1"/>
          </p:nvSpPr>
          <p:spPr>
            <a:xfrm>
              <a:off x="1724088" y="6281928"/>
              <a:ext cx="576072" cy="5760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1D684FE-FF4C-F492-93E4-0190D372FF74}"/>
                </a:ext>
              </a:extLst>
            </p:cNvPr>
            <p:cNvSpPr/>
            <p:nvPr userDrawn="1"/>
          </p:nvSpPr>
          <p:spPr>
            <a:xfrm>
              <a:off x="2300160" y="6281928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00D87E94-57CD-6196-FB75-728F4B3CCB00}"/>
                </a:ext>
              </a:extLst>
            </p:cNvPr>
            <p:cNvSpPr/>
            <p:nvPr userDrawn="1"/>
          </p:nvSpPr>
          <p:spPr>
            <a:xfrm>
              <a:off x="2876232" y="6281928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7A02B06F-2A62-CA70-718A-39F70D679508}"/>
                </a:ext>
              </a:extLst>
            </p:cNvPr>
            <p:cNvSpPr/>
            <p:nvPr userDrawn="1"/>
          </p:nvSpPr>
          <p:spPr>
            <a:xfrm>
              <a:off x="3452304" y="6281928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EE770F47-FDBD-BC83-C73C-6A5F931E912F}"/>
                </a:ext>
              </a:extLst>
            </p:cNvPr>
            <p:cNvSpPr/>
            <p:nvPr userDrawn="1"/>
          </p:nvSpPr>
          <p:spPr>
            <a:xfrm>
              <a:off x="4028376" y="6281928"/>
              <a:ext cx="576072" cy="576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971CB88E-18B7-78A9-14A6-B0CD5B3FE429}"/>
                </a:ext>
              </a:extLst>
            </p:cNvPr>
            <p:cNvSpPr/>
            <p:nvPr userDrawn="1"/>
          </p:nvSpPr>
          <p:spPr>
            <a:xfrm>
              <a:off x="4604448" y="6281928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517904"/>
            <a:ext cx="5029200" cy="3931920"/>
          </a:xfrm>
        </p:spPr>
        <p:txBody>
          <a:bodyPr lIns="0" anchor="t">
            <a:noAutofit/>
          </a:bodyPr>
          <a:lstStyle>
            <a:lvl1pPr algn="l">
              <a:lnSpc>
                <a:spcPct val="80000"/>
              </a:lnSpc>
              <a:def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7" name="Picture Placeholder 106">
            <a:extLst>
              <a:ext uri="{FF2B5EF4-FFF2-40B4-BE49-F238E27FC236}">
                <a16:creationId xmlns:a16="http://schemas.microsoft.com/office/drawing/2014/main" id="{C1039393-3B8E-4456-97AA-ADBC180100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7351" y="572886"/>
            <a:ext cx="4608577" cy="57150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2" name="Date Placeholder 3">
            <a:extLst>
              <a:ext uri="{FF2B5EF4-FFF2-40B4-BE49-F238E27FC236}">
                <a16:creationId xmlns:a16="http://schemas.microsoft.com/office/drawing/2014/main" id="{A156C4CF-5CE6-43DE-AA90-A75AB2BB67B7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835025" y="6356350"/>
            <a:ext cx="806416" cy="365125"/>
          </a:xfr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4EA599FC-289F-4C20-9865-DAA03F574EC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771956" y="6356350"/>
            <a:ext cx="3028643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6" name="Slide Number Placeholder 5">
            <a:extLst>
              <a:ext uri="{FF2B5EF4-FFF2-40B4-BE49-F238E27FC236}">
                <a16:creationId xmlns:a16="http://schemas.microsoft.com/office/drawing/2014/main" id="{D18BF7DD-991C-4210-9977-3CCAFDB578A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4951850" y="6356350"/>
            <a:ext cx="809507" cy="365125"/>
          </a:xfr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164A393-A656-DDEC-2315-695347040E83}"/>
              </a:ext>
            </a:extLst>
          </p:cNvPr>
          <p:cNvSpPr/>
          <p:nvPr userDrawn="1"/>
        </p:nvSpPr>
        <p:spPr>
          <a:xfrm>
            <a:off x="731520" y="1133856"/>
            <a:ext cx="628650" cy="1822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97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  <p15:guide id="2" pos="352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28C741F-060F-4718-A57B-A1162A01F72C}"/>
              </a:ext>
            </a:extLst>
          </p:cNvPr>
          <p:cNvSpPr/>
          <p:nvPr userDrawn="1"/>
        </p:nvSpPr>
        <p:spPr>
          <a:xfrm>
            <a:off x="8747552" y="3425047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C19AED-A027-4017-B01A-E1E6583F81C6}"/>
              </a:ext>
            </a:extLst>
          </p:cNvPr>
          <p:cNvSpPr/>
          <p:nvPr userDrawn="1"/>
        </p:nvSpPr>
        <p:spPr>
          <a:xfrm>
            <a:off x="8747552" y="1713063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02CDF5-333B-4D96-98D8-CDFB79A8430E}"/>
              </a:ext>
            </a:extLst>
          </p:cNvPr>
          <p:cNvSpPr/>
          <p:nvPr userDrawn="1"/>
        </p:nvSpPr>
        <p:spPr>
          <a:xfrm>
            <a:off x="10469776" y="3425047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7E4DE3-DDB5-444E-86D9-7B201F0BFC0F}"/>
              </a:ext>
            </a:extLst>
          </p:cNvPr>
          <p:cNvSpPr/>
          <p:nvPr userDrawn="1"/>
        </p:nvSpPr>
        <p:spPr>
          <a:xfrm>
            <a:off x="7038231" y="3425047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71082593-1DC5-43B5-947C-7963DD90EB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38231" y="1719072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55E561-1242-4C3A-8D37-3138CA80547F}"/>
              </a:ext>
            </a:extLst>
          </p:cNvPr>
          <p:cNvSpPr/>
          <p:nvPr userDrawn="1"/>
        </p:nvSpPr>
        <p:spPr>
          <a:xfrm>
            <a:off x="10469776" y="1713063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FF298D-0F6B-4888-9B03-1FDDFE28B82B}"/>
              </a:ext>
            </a:extLst>
          </p:cNvPr>
          <p:cNvSpPr/>
          <p:nvPr userDrawn="1"/>
        </p:nvSpPr>
        <p:spPr>
          <a:xfrm>
            <a:off x="8747552" y="0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7D0707-6223-4E41-9E36-C3BF6C78CA4D}"/>
              </a:ext>
            </a:extLst>
          </p:cNvPr>
          <p:cNvSpPr/>
          <p:nvPr userDrawn="1"/>
        </p:nvSpPr>
        <p:spPr>
          <a:xfrm>
            <a:off x="8747552" y="5138928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BE2D702-5FB5-4F75-B96D-4F210F10EA62}"/>
              </a:ext>
            </a:extLst>
          </p:cNvPr>
          <p:cNvSpPr/>
          <p:nvPr userDrawn="1"/>
        </p:nvSpPr>
        <p:spPr>
          <a:xfrm>
            <a:off x="7038231" y="0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447C29C-1D94-4217-A4D7-E0E0A8CACEBC}"/>
              </a:ext>
            </a:extLst>
          </p:cNvPr>
          <p:cNvSpPr/>
          <p:nvPr userDrawn="1"/>
        </p:nvSpPr>
        <p:spPr>
          <a:xfrm>
            <a:off x="7038231" y="5138928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CD7761-CC7A-FAFC-0198-8C666674D019}"/>
              </a:ext>
            </a:extLst>
          </p:cNvPr>
          <p:cNvSpPr/>
          <p:nvPr userDrawn="1"/>
        </p:nvSpPr>
        <p:spPr>
          <a:xfrm>
            <a:off x="10469776" y="0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366219-E379-6451-33E4-F55572D09C01}"/>
              </a:ext>
            </a:extLst>
          </p:cNvPr>
          <p:cNvSpPr/>
          <p:nvPr userDrawn="1"/>
        </p:nvSpPr>
        <p:spPr>
          <a:xfrm>
            <a:off x="10469776" y="5144119"/>
            <a:ext cx="1719072" cy="1719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68CDA6C-9930-3657-9D77-D67F329700A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757302" y="3444153"/>
            <a:ext cx="1709321" cy="168876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38C526F-58F0-6CDD-6053-C362FB086F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744400" y="0"/>
            <a:ext cx="1717675" cy="171825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8A94BE1-5811-48B5-5ECF-248E3FA204E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038861" y="5149850"/>
            <a:ext cx="1721594" cy="17018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640080"/>
            <a:ext cx="5724144" cy="3657600"/>
          </a:xfrm>
        </p:spPr>
        <p:txBody>
          <a:bodyPr lIns="0" anchor="b"/>
          <a:lstStyle>
            <a:lvl1pPr algn="l">
              <a:lnSpc>
                <a:spcPct val="100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5577840"/>
            <a:ext cx="5724144" cy="472073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5796F3-1FF2-4CB3-9A21-2FA42B0F739C}"/>
              </a:ext>
            </a:extLst>
          </p:cNvPr>
          <p:cNvSpPr/>
          <p:nvPr userDrawn="1"/>
        </p:nvSpPr>
        <p:spPr>
          <a:xfrm>
            <a:off x="720000" y="5142220"/>
            <a:ext cx="628650" cy="1822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blue and green sign with white text&#10;&#10;AI-generated content may be incorrect.">
            <a:extLst>
              <a:ext uri="{FF2B5EF4-FFF2-40B4-BE49-F238E27FC236}">
                <a16:creationId xmlns:a16="http://schemas.microsoft.com/office/drawing/2014/main" id="{AE881E08-481F-C9CD-89DC-3C7234D608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3312" y="5297976"/>
            <a:ext cx="1332000" cy="140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3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content, and picture 2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C3D54C-F4F9-4FBF-80F6-F45EFD6A2CFF}"/>
              </a:ext>
            </a:extLst>
          </p:cNvPr>
          <p:cNvSpPr/>
          <p:nvPr userDrawn="1"/>
        </p:nvSpPr>
        <p:spPr>
          <a:xfrm>
            <a:off x="613664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70E28C-9E20-435C-99D0-48CF2909019B}"/>
              </a:ext>
            </a:extLst>
          </p:cNvPr>
          <p:cNvSpPr/>
          <p:nvPr userDrawn="1"/>
        </p:nvSpPr>
        <p:spPr>
          <a:xfrm>
            <a:off x="7350030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06EA5A-9289-4E46-9AB8-457FE7AD1491}"/>
              </a:ext>
            </a:extLst>
          </p:cNvPr>
          <p:cNvSpPr/>
          <p:nvPr userDrawn="1"/>
        </p:nvSpPr>
        <p:spPr>
          <a:xfrm>
            <a:off x="7956725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425AF3-AF4E-4334-8EF6-9C9C36BFF6E9}"/>
              </a:ext>
            </a:extLst>
          </p:cNvPr>
          <p:cNvSpPr/>
          <p:nvPr userDrawn="1"/>
        </p:nvSpPr>
        <p:spPr>
          <a:xfrm>
            <a:off x="856342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44959B-5FB7-4710-8EB4-C6F2E27C47D4}"/>
              </a:ext>
            </a:extLst>
          </p:cNvPr>
          <p:cNvSpPr/>
          <p:nvPr userDrawn="1"/>
        </p:nvSpPr>
        <p:spPr>
          <a:xfrm>
            <a:off x="9170115" y="0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72CBB0-055F-4C86-A198-4CCA83E0D07C}"/>
              </a:ext>
            </a:extLst>
          </p:cNvPr>
          <p:cNvSpPr/>
          <p:nvPr userDrawn="1"/>
        </p:nvSpPr>
        <p:spPr>
          <a:xfrm>
            <a:off x="9776810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507067-9434-4548-88C1-96187DB5A02A}"/>
              </a:ext>
            </a:extLst>
          </p:cNvPr>
          <p:cNvSpPr/>
          <p:nvPr userDrawn="1"/>
        </p:nvSpPr>
        <p:spPr>
          <a:xfrm>
            <a:off x="10383505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ACD849-640F-48CE-8342-1AE774134F52}"/>
              </a:ext>
            </a:extLst>
          </p:cNvPr>
          <p:cNvSpPr/>
          <p:nvPr userDrawn="1"/>
        </p:nvSpPr>
        <p:spPr>
          <a:xfrm>
            <a:off x="1099020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195952-CF8E-4D15-9CC8-CA4743A73453}"/>
              </a:ext>
            </a:extLst>
          </p:cNvPr>
          <p:cNvSpPr/>
          <p:nvPr userDrawn="1"/>
        </p:nvSpPr>
        <p:spPr>
          <a:xfrm>
            <a:off x="11596896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1A4A50-99ED-4ED2-8288-09A681E55857}"/>
              </a:ext>
            </a:extLst>
          </p:cNvPr>
          <p:cNvSpPr/>
          <p:nvPr userDrawn="1"/>
        </p:nvSpPr>
        <p:spPr>
          <a:xfrm>
            <a:off x="6743335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28">
            <a:extLst>
              <a:ext uri="{FF2B5EF4-FFF2-40B4-BE49-F238E27FC236}">
                <a16:creationId xmlns:a16="http://schemas.microsoft.com/office/drawing/2014/main" id="{F5B0F680-047E-4915-A8F5-EFB05A62D5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36640" y="607060"/>
            <a:ext cx="6071616" cy="625474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E24E4D-15D7-4BF5-9092-BD4E86DB7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640"/>
            <a:ext cx="4572000" cy="1440000"/>
          </a:xfrm>
        </p:spPr>
        <p:txBody>
          <a:bodyPr lIns="0" anchor="b">
            <a:normAutofit/>
          </a:bodyPr>
          <a:lstStyle>
            <a:lvl1pPr>
              <a:lnSpc>
                <a:spcPct val="80000"/>
              </a:lnSpc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9B083665-5C4D-5D9C-5068-E7DF81B599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000" y="2703600"/>
            <a:ext cx="4572000" cy="3240000"/>
          </a:xfrm>
        </p:spPr>
        <p:txBody>
          <a:bodyPr>
            <a:noAutofit/>
          </a:bodyPr>
          <a:lstStyle>
            <a:lvl1pPr>
              <a:spcBef>
                <a:spcPts val="1600"/>
              </a:spcBef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93E355-5671-4FE4-8958-99FC40EF5B1D}"/>
              </a:ext>
            </a:extLst>
          </p:cNvPr>
          <p:cNvSpPr/>
          <p:nvPr userDrawn="1"/>
        </p:nvSpPr>
        <p:spPr>
          <a:xfrm>
            <a:off x="720000" y="2255742"/>
            <a:ext cx="628650" cy="1822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783776" cy="365125"/>
          </a:xfrm>
        </p:spPr>
        <p:txBody>
          <a:bodyPr lIns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3D699E8-339D-4753-8032-13F328C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8076" y="6356350"/>
            <a:ext cx="280851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C24FE381-D866-4C7F-95D5-4CF34B3A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40892" y="6356350"/>
            <a:ext cx="783770" cy="365125"/>
          </a:xfr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981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, content, and picture 2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C3D54C-F4F9-4FBF-80F6-F45EFD6A2CFF}"/>
              </a:ext>
            </a:extLst>
          </p:cNvPr>
          <p:cNvSpPr/>
          <p:nvPr userDrawn="1"/>
        </p:nvSpPr>
        <p:spPr>
          <a:xfrm>
            <a:off x="613664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70E28C-9E20-435C-99D0-48CF2909019B}"/>
              </a:ext>
            </a:extLst>
          </p:cNvPr>
          <p:cNvSpPr/>
          <p:nvPr userDrawn="1"/>
        </p:nvSpPr>
        <p:spPr>
          <a:xfrm>
            <a:off x="7350030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06EA5A-9289-4E46-9AB8-457FE7AD1491}"/>
              </a:ext>
            </a:extLst>
          </p:cNvPr>
          <p:cNvSpPr/>
          <p:nvPr userDrawn="1"/>
        </p:nvSpPr>
        <p:spPr>
          <a:xfrm>
            <a:off x="7956725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425AF3-AF4E-4334-8EF6-9C9C36BFF6E9}"/>
              </a:ext>
            </a:extLst>
          </p:cNvPr>
          <p:cNvSpPr/>
          <p:nvPr userDrawn="1"/>
        </p:nvSpPr>
        <p:spPr>
          <a:xfrm>
            <a:off x="856342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44959B-5FB7-4710-8EB4-C6F2E27C47D4}"/>
              </a:ext>
            </a:extLst>
          </p:cNvPr>
          <p:cNvSpPr/>
          <p:nvPr userDrawn="1"/>
        </p:nvSpPr>
        <p:spPr>
          <a:xfrm>
            <a:off x="9170115" y="0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72CBB0-055F-4C86-A198-4CCA83E0D07C}"/>
              </a:ext>
            </a:extLst>
          </p:cNvPr>
          <p:cNvSpPr/>
          <p:nvPr userDrawn="1"/>
        </p:nvSpPr>
        <p:spPr>
          <a:xfrm>
            <a:off x="9776810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507067-9434-4548-88C1-96187DB5A02A}"/>
              </a:ext>
            </a:extLst>
          </p:cNvPr>
          <p:cNvSpPr/>
          <p:nvPr userDrawn="1"/>
        </p:nvSpPr>
        <p:spPr>
          <a:xfrm>
            <a:off x="10383505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ACD849-640F-48CE-8342-1AE774134F52}"/>
              </a:ext>
            </a:extLst>
          </p:cNvPr>
          <p:cNvSpPr/>
          <p:nvPr userDrawn="1"/>
        </p:nvSpPr>
        <p:spPr>
          <a:xfrm>
            <a:off x="1099020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195952-CF8E-4D15-9CC8-CA4743A73453}"/>
              </a:ext>
            </a:extLst>
          </p:cNvPr>
          <p:cNvSpPr/>
          <p:nvPr userDrawn="1"/>
        </p:nvSpPr>
        <p:spPr>
          <a:xfrm>
            <a:off x="11596896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1A4A50-99ED-4ED2-8288-09A681E55857}"/>
              </a:ext>
            </a:extLst>
          </p:cNvPr>
          <p:cNvSpPr/>
          <p:nvPr userDrawn="1"/>
        </p:nvSpPr>
        <p:spPr>
          <a:xfrm>
            <a:off x="6743335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28">
            <a:extLst>
              <a:ext uri="{FF2B5EF4-FFF2-40B4-BE49-F238E27FC236}">
                <a16:creationId xmlns:a16="http://schemas.microsoft.com/office/drawing/2014/main" id="{F5B0F680-047E-4915-A8F5-EFB05A62D5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36640" y="607060"/>
            <a:ext cx="6071616" cy="625474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E24E4D-15D7-4BF5-9092-BD4E86DB7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640"/>
            <a:ext cx="4572000" cy="1440000"/>
          </a:xfrm>
        </p:spPr>
        <p:txBody>
          <a:bodyPr lIns="0" anchor="b">
            <a:normAutofit/>
          </a:bodyPr>
          <a:lstStyle>
            <a:lvl1pPr>
              <a:lnSpc>
                <a:spcPct val="80000"/>
              </a:lnSpc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9B083665-5C4D-5D9C-5068-E7DF81B599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000" y="2703600"/>
            <a:ext cx="4572000" cy="3240000"/>
          </a:xfrm>
        </p:spPr>
        <p:txBody>
          <a:bodyPr>
            <a:noAutofit/>
          </a:bodyPr>
          <a:lstStyle>
            <a:lvl1pPr>
              <a:spcBef>
                <a:spcPts val="1600"/>
              </a:spcBef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93E355-5671-4FE4-8958-99FC40EF5B1D}"/>
              </a:ext>
            </a:extLst>
          </p:cNvPr>
          <p:cNvSpPr/>
          <p:nvPr userDrawn="1"/>
        </p:nvSpPr>
        <p:spPr>
          <a:xfrm>
            <a:off x="720000" y="2255742"/>
            <a:ext cx="628650" cy="1822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783776" cy="365125"/>
          </a:xfrm>
        </p:spPr>
        <p:txBody>
          <a:bodyPr lIns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3D699E8-339D-4753-8032-13F328C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8076" y="6356350"/>
            <a:ext cx="280851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C24FE381-D866-4C7F-95D5-4CF34B3A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40892" y="6356350"/>
            <a:ext cx="783770" cy="365125"/>
          </a:xfr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54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, and pictur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C3D54C-F4F9-4FBF-80F6-F45EFD6A2CFF}"/>
              </a:ext>
            </a:extLst>
          </p:cNvPr>
          <p:cNvSpPr/>
          <p:nvPr userDrawn="1"/>
        </p:nvSpPr>
        <p:spPr>
          <a:xfrm>
            <a:off x="6120384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70E28C-9E20-435C-99D0-48CF2909019B}"/>
              </a:ext>
            </a:extLst>
          </p:cNvPr>
          <p:cNvSpPr/>
          <p:nvPr userDrawn="1"/>
        </p:nvSpPr>
        <p:spPr>
          <a:xfrm>
            <a:off x="7333774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06EA5A-9289-4E46-9AB8-457FE7AD1491}"/>
              </a:ext>
            </a:extLst>
          </p:cNvPr>
          <p:cNvSpPr/>
          <p:nvPr userDrawn="1"/>
        </p:nvSpPr>
        <p:spPr>
          <a:xfrm>
            <a:off x="7940469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425AF3-AF4E-4334-8EF6-9C9C36BFF6E9}"/>
              </a:ext>
            </a:extLst>
          </p:cNvPr>
          <p:cNvSpPr/>
          <p:nvPr userDrawn="1"/>
        </p:nvSpPr>
        <p:spPr>
          <a:xfrm>
            <a:off x="8547164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44959B-5FB7-4710-8EB4-C6F2E27C47D4}"/>
              </a:ext>
            </a:extLst>
          </p:cNvPr>
          <p:cNvSpPr/>
          <p:nvPr userDrawn="1"/>
        </p:nvSpPr>
        <p:spPr>
          <a:xfrm>
            <a:off x="9153859" y="0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72CBB0-055F-4C86-A198-4CCA83E0D07C}"/>
              </a:ext>
            </a:extLst>
          </p:cNvPr>
          <p:cNvSpPr/>
          <p:nvPr userDrawn="1"/>
        </p:nvSpPr>
        <p:spPr>
          <a:xfrm>
            <a:off x="9760554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507067-9434-4548-88C1-96187DB5A02A}"/>
              </a:ext>
            </a:extLst>
          </p:cNvPr>
          <p:cNvSpPr/>
          <p:nvPr userDrawn="1"/>
        </p:nvSpPr>
        <p:spPr>
          <a:xfrm>
            <a:off x="10367249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ACD849-640F-48CE-8342-1AE774134F52}"/>
              </a:ext>
            </a:extLst>
          </p:cNvPr>
          <p:cNvSpPr/>
          <p:nvPr userDrawn="1"/>
        </p:nvSpPr>
        <p:spPr>
          <a:xfrm>
            <a:off x="10973944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195952-CF8E-4D15-9CC8-CA4743A73453}"/>
              </a:ext>
            </a:extLst>
          </p:cNvPr>
          <p:cNvSpPr/>
          <p:nvPr userDrawn="1"/>
        </p:nvSpPr>
        <p:spPr>
          <a:xfrm>
            <a:off x="11580640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1A4A50-99ED-4ED2-8288-09A681E55857}"/>
              </a:ext>
            </a:extLst>
          </p:cNvPr>
          <p:cNvSpPr/>
          <p:nvPr userDrawn="1"/>
        </p:nvSpPr>
        <p:spPr>
          <a:xfrm>
            <a:off x="6727079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28">
            <a:extLst>
              <a:ext uri="{FF2B5EF4-FFF2-40B4-BE49-F238E27FC236}">
                <a16:creationId xmlns:a16="http://schemas.microsoft.com/office/drawing/2014/main" id="{F5B0F680-047E-4915-A8F5-EFB05A62D5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0384" y="607060"/>
            <a:ext cx="6071616" cy="625474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E24E4D-15D7-4BF5-9092-BD4E86DB7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640"/>
            <a:ext cx="4572000" cy="1440000"/>
          </a:xfrm>
        </p:spPr>
        <p:txBody>
          <a:bodyPr lIns="0" anchor="b">
            <a:normAutofit/>
          </a:bodyPr>
          <a:lstStyle>
            <a:lvl1pPr>
              <a:lnSpc>
                <a:spcPct val="80000"/>
              </a:lnSpc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9B083665-5C4D-5D9C-5068-E7DF81B599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000" y="2703600"/>
            <a:ext cx="4572000" cy="3240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93E355-5671-4FE4-8958-99FC40EF5B1D}"/>
              </a:ext>
            </a:extLst>
          </p:cNvPr>
          <p:cNvSpPr/>
          <p:nvPr userDrawn="1"/>
        </p:nvSpPr>
        <p:spPr>
          <a:xfrm>
            <a:off x="720000" y="2255742"/>
            <a:ext cx="628650" cy="1822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783776" cy="365125"/>
          </a:xfrm>
        </p:spPr>
        <p:txBody>
          <a:bodyPr lIns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3D699E8-339D-4753-8032-13F328C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8076" y="6356350"/>
            <a:ext cx="280851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C24FE381-D866-4C7F-95D5-4CF34B3A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40892" y="6356350"/>
            <a:ext cx="783770" cy="365125"/>
          </a:xfr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4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, and pictur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C3D54C-F4F9-4FBF-80F6-F45EFD6A2CFF}"/>
              </a:ext>
            </a:extLst>
          </p:cNvPr>
          <p:cNvSpPr/>
          <p:nvPr userDrawn="1"/>
        </p:nvSpPr>
        <p:spPr>
          <a:xfrm>
            <a:off x="6120384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70E28C-9E20-435C-99D0-48CF2909019B}"/>
              </a:ext>
            </a:extLst>
          </p:cNvPr>
          <p:cNvSpPr/>
          <p:nvPr userDrawn="1"/>
        </p:nvSpPr>
        <p:spPr>
          <a:xfrm>
            <a:off x="7333774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06EA5A-9289-4E46-9AB8-457FE7AD1491}"/>
              </a:ext>
            </a:extLst>
          </p:cNvPr>
          <p:cNvSpPr/>
          <p:nvPr userDrawn="1"/>
        </p:nvSpPr>
        <p:spPr>
          <a:xfrm>
            <a:off x="7940469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425AF3-AF4E-4334-8EF6-9C9C36BFF6E9}"/>
              </a:ext>
            </a:extLst>
          </p:cNvPr>
          <p:cNvSpPr/>
          <p:nvPr userDrawn="1"/>
        </p:nvSpPr>
        <p:spPr>
          <a:xfrm>
            <a:off x="8547164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44959B-5FB7-4710-8EB4-C6F2E27C47D4}"/>
              </a:ext>
            </a:extLst>
          </p:cNvPr>
          <p:cNvSpPr/>
          <p:nvPr userDrawn="1"/>
        </p:nvSpPr>
        <p:spPr>
          <a:xfrm>
            <a:off x="9153859" y="0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72CBB0-055F-4C86-A198-4CCA83E0D07C}"/>
              </a:ext>
            </a:extLst>
          </p:cNvPr>
          <p:cNvSpPr/>
          <p:nvPr userDrawn="1"/>
        </p:nvSpPr>
        <p:spPr>
          <a:xfrm>
            <a:off x="9760554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507067-9434-4548-88C1-96187DB5A02A}"/>
              </a:ext>
            </a:extLst>
          </p:cNvPr>
          <p:cNvSpPr/>
          <p:nvPr userDrawn="1"/>
        </p:nvSpPr>
        <p:spPr>
          <a:xfrm>
            <a:off x="10367249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ACD849-640F-48CE-8342-1AE774134F52}"/>
              </a:ext>
            </a:extLst>
          </p:cNvPr>
          <p:cNvSpPr/>
          <p:nvPr userDrawn="1"/>
        </p:nvSpPr>
        <p:spPr>
          <a:xfrm>
            <a:off x="10973944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195952-CF8E-4D15-9CC8-CA4743A73453}"/>
              </a:ext>
            </a:extLst>
          </p:cNvPr>
          <p:cNvSpPr/>
          <p:nvPr userDrawn="1"/>
        </p:nvSpPr>
        <p:spPr>
          <a:xfrm>
            <a:off x="11580640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1A4A50-99ED-4ED2-8288-09A681E55857}"/>
              </a:ext>
            </a:extLst>
          </p:cNvPr>
          <p:cNvSpPr/>
          <p:nvPr userDrawn="1"/>
        </p:nvSpPr>
        <p:spPr>
          <a:xfrm>
            <a:off x="6727079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28">
            <a:extLst>
              <a:ext uri="{FF2B5EF4-FFF2-40B4-BE49-F238E27FC236}">
                <a16:creationId xmlns:a16="http://schemas.microsoft.com/office/drawing/2014/main" id="{F5B0F680-047E-4915-A8F5-EFB05A62D5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0384" y="607060"/>
            <a:ext cx="6071616" cy="625474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E24E4D-15D7-4BF5-9092-BD4E86DB7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640"/>
            <a:ext cx="4572000" cy="1440000"/>
          </a:xfrm>
        </p:spPr>
        <p:txBody>
          <a:bodyPr lIns="0" anchor="b">
            <a:normAutofit/>
          </a:bodyPr>
          <a:lstStyle>
            <a:lvl1pPr>
              <a:lnSpc>
                <a:spcPct val="80000"/>
              </a:lnSpc>
              <a:def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9B083665-5C4D-5D9C-5068-E7DF81B599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000" y="2705100"/>
            <a:ext cx="4572000" cy="32385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600"/>
              </a:spcBef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4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93E355-5671-4FE4-8958-99FC40EF5B1D}"/>
              </a:ext>
            </a:extLst>
          </p:cNvPr>
          <p:cNvSpPr/>
          <p:nvPr userDrawn="1"/>
        </p:nvSpPr>
        <p:spPr>
          <a:xfrm>
            <a:off x="720000" y="2255742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783776" cy="365125"/>
          </a:xfrm>
        </p:spPr>
        <p:txBody>
          <a:bodyPr lIns="0"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3D699E8-339D-4753-8032-13F328C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8076" y="6356350"/>
            <a:ext cx="280851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C24FE381-D866-4C7F-95D5-4CF34B3A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40892" y="6356350"/>
            <a:ext cx="783770" cy="365125"/>
          </a:xfrm>
        </p:spPr>
        <p:txBody>
          <a:bodyPr anchor="ctr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81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wo content 2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E1FA9687-5666-46AC-B2C5-FDA4A4EF6670}"/>
              </a:ext>
            </a:extLst>
          </p:cNvPr>
          <p:cNvSpPr/>
          <p:nvPr userDrawn="1"/>
        </p:nvSpPr>
        <p:spPr>
          <a:xfrm>
            <a:off x="6099048" y="1828800"/>
            <a:ext cx="6089904" cy="502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131" y="2266315"/>
            <a:ext cx="4658823" cy="1080000"/>
          </a:xfrm>
        </p:spPr>
        <p:txBody>
          <a:bodyPr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8AE114F-BA87-536C-036A-0DB6E0BE7D3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24131" y="3600952"/>
            <a:ext cx="4658400" cy="2407148"/>
          </a:xfrm>
        </p:spPr>
        <p:txBody>
          <a:bodyPr anchor="t">
            <a:normAutofit/>
          </a:bodyPr>
          <a:lstStyle>
            <a:lvl1pPr marL="0" indent="0">
              <a:spcBef>
                <a:spcPts val="160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6DAC790-B1F2-BF98-BA0C-C7E1773C47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09046" y="3600952"/>
            <a:ext cx="4658400" cy="2407148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4" name="Date Placeholder 3">
            <a:extLst>
              <a:ext uri="{FF2B5EF4-FFF2-40B4-BE49-F238E27FC236}">
                <a16:creationId xmlns:a16="http://schemas.microsoft.com/office/drawing/2014/main" id="{403A449B-E2DB-41B6-A150-A5C66BE78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75" name="Footer Placeholder 4">
            <a:extLst>
              <a:ext uri="{FF2B5EF4-FFF2-40B4-BE49-F238E27FC236}">
                <a16:creationId xmlns:a16="http://schemas.microsoft.com/office/drawing/2014/main" id="{1D45A931-0FDA-46B3-A78A-EDB46C29F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43592334-BF43-483B-9ED5-B96DF770B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F5F5595-4ECE-35DC-AE66-7186B292BA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09046" y="2266316"/>
            <a:ext cx="4658400" cy="1080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B267EF3B-72F5-C3F9-BCF4-F340DF1262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1692275"/>
          </a:xfrm>
        </p:spPr>
        <p:txBody>
          <a:bodyPr/>
          <a:lstStyle/>
          <a:p>
            <a:endParaRPr lang="en-AU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E1AEFAE-268B-87D6-0CE7-7B3514A15F09}"/>
              </a:ext>
            </a:extLst>
          </p:cNvPr>
          <p:cNvGrpSpPr/>
          <p:nvPr userDrawn="1"/>
        </p:nvGrpSpPr>
        <p:grpSpPr>
          <a:xfrm>
            <a:off x="0" y="1645920"/>
            <a:ext cx="12192000" cy="365760"/>
            <a:chOff x="0" y="2467783"/>
            <a:chExt cx="12192000" cy="3657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9801717-EC04-4D9F-BE50-E726ECAC1136}"/>
                </a:ext>
              </a:extLst>
            </p:cNvPr>
            <p:cNvSpPr/>
            <p:nvPr userDrawn="1"/>
          </p:nvSpPr>
          <p:spPr>
            <a:xfrm>
              <a:off x="5017194" y="2467783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F1841E8-8EE7-488E-B7DD-D1F23F79128D}"/>
                </a:ext>
              </a:extLst>
            </p:cNvPr>
            <p:cNvSpPr/>
            <p:nvPr userDrawn="1"/>
          </p:nvSpPr>
          <p:spPr>
            <a:xfrm>
              <a:off x="4300452" y="2467783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4AEF00F-18B6-43AC-BF54-3B4939890FE1}"/>
                </a:ext>
              </a:extLst>
            </p:cNvPr>
            <p:cNvSpPr/>
            <p:nvPr userDrawn="1"/>
          </p:nvSpPr>
          <p:spPr>
            <a:xfrm>
              <a:off x="5375565" y="2467783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BC54B6B-8A0E-422F-B2FF-A68441C16904}"/>
                </a:ext>
              </a:extLst>
            </p:cNvPr>
            <p:cNvSpPr/>
            <p:nvPr userDrawn="1"/>
          </p:nvSpPr>
          <p:spPr>
            <a:xfrm>
              <a:off x="3583710" y="2467783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602B99D-D623-4FE2-BDFD-A23B43BEBBDD}"/>
                </a:ext>
              </a:extLst>
            </p:cNvPr>
            <p:cNvSpPr/>
            <p:nvPr userDrawn="1"/>
          </p:nvSpPr>
          <p:spPr>
            <a:xfrm>
              <a:off x="2866968" y="2467783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4892CE3-43B8-4AF7-8E2E-1E5C2045F89A}"/>
                </a:ext>
              </a:extLst>
            </p:cNvPr>
            <p:cNvSpPr/>
            <p:nvPr userDrawn="1"/>
          </p:nvSpPr>
          <p:spPr>
            <a:xfrm>
              <a:off x="2150226" y="2467783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3C5002F-39B4-49E5-B179-A5F9A322772D}"/>
                </a:ext>
              </a:extLst>
            </p:cNvPr>
            <p:cNvSpPr/>
            <p:nvPr userDrawn="1"/>
          </p:nvSpPr>
          <p:spPr>
            <a:xfrm>
              <a:off x="3225339" y="2467783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847AC63-E8C8-47EF-BDEA-DF587155527B}"/>
                </a:ext>
              </a:extLst>
            </p:cNvPr>
            <p:cNvSpPr/>
            <p:nvPr userDrawn="1"/>
          </p:nvSpPr>
          <p:spPr>
            <a:xfrm>
              <a:off x="1791855" y="2467783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EAD15DF-3882-4D15-8A5D-B08B7A32A9B0}"/>
                </a:ext>
              </a:extLst>
            </p:cNvPr>
            <p:cNvSpPr/>
            <p:nvPr userDrawn="1"/>
          </p:nvSpPr>
          <p:spPr>
            <a:xfrm>
              <a:off x="1433484" y="2467783"/>
              <a:ext cx="365760" cy="365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3A3B466-F022-4299-8575-4347D62E5ADB}"/>
                </a:ext>
              </a:extLst>
            </p:cNvPr>
            <p:cNvSpPr/>
            <p:nvPr userDrawn="1"/>
          </p:nvSpPr>
          <p:spPr>
            <a:xfrm>
              <a:off x="6092307" y="2467783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103BE58-6B70-49F5-8283-BF3B0B35E1D7}"/>
                </a:ext>
              </a:extLst>
            </p:cNvPr>
            <p:cNvSpPr/>
            <p:nvPr userDrawn="1"/>
          </p:nvSpPr>
          <p:spPr>
            <a:xfrm>
              <a:off x="358371" y="2467783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65F4154-50AA-4593-A86B-2A7A582D30AA}"/>
                </a:ext>
              </a:extLst>
            </p:cNvPr>
            <p:cNvSpPr/>
            <p:nvPr userDrawn="1"/>
          </p:nvSpPr>
          <p:spPr>
            <a:xfrm>
              <a:off x="4658823" y="2467783"/>
              <a:ext cx="365760" cy="365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635667C-FE54-4C6C-81D2-C117F6848A7C}"/>
                </a:ext>
              </a:extLst>
            </p:cNvPr>
            <p:cNvSpPr/>
            <p:nvPr userDrawn="1"/>
          </p:nvSpPr>
          <p:spPr>
            <a:xfrm>
              <a:off x="1075113" y="2467783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B327EE7-DDE6-4725-9791-0909802594D4}"/>
                </a:ext>
              </a:extLst>
            </p:cNvPr>
            <p:cNvSpPr/>
            <p:nvPr userDrawn="1"/>
          </p:nvSpPr>
          <p:spPr>
            <a:xfrm>
              <a:off x="2508597" y="2467783"/>
              <a:ext cx="365760" cy="365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880683C-A1F9-41B4-92B6-6690A542A9CA}"/>
                </a:ext>
              </a:extLst>
            </p:cNvPr>
            <p:cNvSpPr/>
            <p:nvPr userDrawn="1"/>
          </p:nvSpPr>
          <p:spPr>
            <a:xfrm>
              <a:off x="716742" y="2467783"/>
              <a:ext cx="365760" cy="3657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BF012F1-D588-4F57-88B5-6F5532BADA92}"/>
                </a:ext>
              </a:extLst>
            </p:cNvPr>
            <p:cNvSpPr/>
            <p:nvPr userDrawn="1"/>
          </p:nvSpPr>
          <p:spPr>
            <a:xfrm>
              <a:off x="0" y="2467783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03FFB96-6B81-475C-995F-610FEC231FEE}"/>
                </a:ext>
              </a:extLst>
            </p:cNvPr>
            <p:cNvSpPr/>
            <p:nvPr userDrawn="1"/>
          </p:nvSpPr>
          <p:spPr>
            <a:xfrm>
              <a:off x="5733936" y="2467783"/>
              <a:ext cx="365760" cy="36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069B2B0-3E3B-4E71-8023-5CEF05BF4DF3}"/>
                </a:ext>
              </a:extLst>
            </p:cNvPr>
            <p:cNvSpPr/>
            <p:nvPr userDrawn="1"/>
          </p:nvSpPr>
          <p:spPr>
            <a:xfrm>
              <a:off x="3942081" y="2467783"/>
              <a:ext cx="365760" cy="3657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088EB2E-CD96-47B9-A63A-8D18CCA89512}"/>
                </a:ext>
              </a:extLst>
            </p:cNvPr>
            <p:cNvSpPr/>
            <p:nvPr userDrawn="1"/>
          </p:nvSpPr>
          <p:spPr>
            <a:xfrm>
              <a:off x="11467872" y="2467783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338708E-067F-4FA9-BA12-1C4EA2B37A63}"/>
                </a:ext>
              </a:extLst>
            </p:cNvPr>
            <p:cNvSpPr/>
            <p:nvPr userDrawn="1"/>
          </p:nvSpPr>
          <p:spPr>
            <a:xfrm>
              <a:off x="10751130" y="2467783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35FFEA-E06D-408B-A778-0B32F03EFF9F}"/>
                </a:ext>
              </a:extLst>
            </p:cNvPr>
            <p:cNvSpPr/>
            <p:nvPr userDrawn="1"/>
          </p:nvSpPr>
          <p:spPr>
            <a:xfrm>
              <a:off x="11826240" y="2467783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A48561E-6688-489C-BA9B-9C5D3AD90706}"/>
                </a:ext>
              </a:extLst>
            </p:cNvPr>
            <p:cNvSpPr/>
            <p:nvPr userDrawn="1"/>
          </p:nvSpPr>
          <p:spPr>
            <a:xfrm>
              <a:off x="10034388" y="2467783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D6BE74A-DCDC-4736-A000-7680D880DF04}"/>
                </a:ext>
              </a:extLst>
            </p:cNvPr>
            <p:cNvSpPr/>
            <p:nvPr userDrawn="1"/>
          </p:nvSpPr>
          <p:spPr>
            <a:xfrm>
              <a:off x="9317646" y="2467783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030A29-CB1B-4217-961C-E14F3593D004}"/>
                </a:ext>
              </a:extLst>
            </p:cNvPr>
            <p:cNvSpPr/>
            <p:nvPr userDrawn="1"/>
          </p:nvSpPr>
          <p:spPr>
            <a:xfrm>
              <a:off x="8600904" y="2467783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D0C4995-9291-4EC8-9EE7-99138E697D86}"/>
                </a:ext>
              </a:extLst>
            </p:cNvPr>
            <p:cNvSpPr/>
            <p:nvPr userDrawn="1"/>
          </p:nvSpPr>
          <p:spPr>
            <a:xfrm>
              <a:off x="9676017" y="2467783"/>
              <a:ext cx="365760" cy="365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F7B342-9394-4E5F-BE39-DC03310AD81F}"/>
                </a:ext>
              </a:extLst>
            </p:cNvPr>
            <p:cNvSpPr/>
            <p:nvPr userDrawn="1"/>
          </p:nvSpPr>
          <p:spPr>
            <a:xfrm>
              <a:off x="8242533" y="2467783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D4940C5-39A1-40E8-8A26-EDA81A5FF6E2}"/>
                </a:ext>
              </a:extLst>
            </p:cNvPr>
            <p:cNvSpPr/>
            <p:nvPr userDrawn="1"/>
          </p:nvSpPr>
          <p:spPr>
            <a:xfrm>
              <a:off x="7884162" y="2467783"/>
              <a:ext cx="365760" cy="365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F268A38-2DB0-40ED-A3BD-7B0DBF3DC185}"/>
                </a:ext>
              </a:extLst>
            </p:cNvPr>
            <p:cNvSpPr/>
            <p:nvPr userDrawn="1"/>
          </p:nvSpPr>
          <p:spPr>
            <a:xfrm>
              <a:off x="6809049" y="2467783"/>
              <a:ext cx="365760" cy="36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222658B-4E93-40D4-8683-4BFDB7FD28AC}"/>
                </a:ext>
              </a:extLst>
            </p:cNvPr>
            <p:cNvSpPr/>
            <p:nvPr userDrawn="1"/>
          </p:nvSpPr>
          <p:spPr>
            <a:xfrm>
              <a:off x="11109501" y="2467783"/>
              <a:ext cx="365760" cy="365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94E203-4D9D-4315-811B-6AEBDA949895}"/>
                </a:ext>
              </a:extLst>
            </p:cNvPr>
            <p:cNvSpPr/>
            <p:nvPr userDrawn="1"/>
          </p:nvSpPr>
          <p:spPr>
            <a:xfrm>
              <a:off x="7525791" y="2467783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58DF5A4-693E-486D-BAB8-69D0BDAE74CE}"/>
                </a:ext>
              </a:extLst>
            </p:cNvPr>
            <p:cNvSpPr/>
            <p:nvPr userDrawn="1"/>
          </p:nvSpPr>
          <p:spPr>
            <a:xfrm>
              <a:off x="8959275" y="2467783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FBA4F83-ED0B-439D-983D-DBBFB23D2612}"/>
                </a:ext>
              </a:extLst>
            </p:cNvPr>
            <p:cNvSpPr/>
            <p:nvPr userDrawn="1"/>
          </p:nvSpPr>
          <p:spPr>
            <a:xfrm>
              <a:off x="7167420" y="2467783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EB3F76F-9FC5-454E-9B4F-C471289878CD}"/>
                </a:ext>
              </a:extLst>
            </p:cNvPr>
            <p:cNvSpPr/>
            <p:nvPr userDrawn="1"/>
          </p:nvSpPr>
          <p:spPr>
            <a:xfrm>
              <a:off x="6450678" y="2467783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1B303D9-4182-4C78-A463-7ED50F26193B}"/>
                </a:ext>
              </a:extLst>
            </p:cNvPr>
            <p:cNvSpPr/>
            <p:nvPr userDrawn="1"/>
          </p:nvSpPr>
          <p:spPr>
            <a:xfrm>
              <a:off x="10392759" y="2467783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3738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19C3848-5DC9-F191-4632-63C46DD21AA9}"/>
              </a:ext>
            </a:extLst>
          </p:cNvPr>
          <p:cNvSpPr/>
          <p:nvPr userDrawn="1"/>
        </p:nvSpPr>
        <p:spPr>
          <a:xfrm>
            <a:off x="0" y="0"/>
            <a:ext cx="12192000" cy="1980000"/>
          </a:xfrm>
          <a:prstGeom prst="rect">
            <a:avLst/>
          </a:prstGeom>
          <a:solidFill>
            <a:schemeClr val="bg2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10515600" cy="1203960"/>
          </a:xfrm>
        </p:spPr>
        <p:txBody>
          <a:bodyPr anchor="t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4" name="Date Placeholder 3">
            <a:extLst>
              <a:ext uri="{FF2B5EF4-FFF2-40B4-BE49-F238E27FC236}">
                <a16:creationId xmlns:a16="http://schemas.microsoft.com/office/drawing/2014/main" id="{403A449B-E2DB-41B6-A150-A5C66BE78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75" name="Footer Placeholder 4">
            <a:extLst>
              <a:ext uri="{FF2B5EF4-FFF2-40B4-BE49-F238E27FC236}">
                <a16:creationId xmlns:a16="http://schemas.microsoft.com/office/drawing/2014/main" id="{1D45A931-0FDA-46B3-A78A-EDB46C29F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B17EC78-D037-86EF-4086-DA9E7D4211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46857" y="2301241"/>
            <a:ext cx="5040000" cy="45567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0617073-2146-34C1-1BA7-031BEEE403D2}"/>
              </a:ext>
            </a:extLst>
          </p:cNvPr>
          <p:cNvGrpSpPr/>
          <p:nvPr userDrawn="1"/>
        </p:nvGrpSpPr>
        <p:grpSpPr>
          <a:xfrm>
            <a:off x="0" y="1935480"/>
            <a:ext cx="12192000" cy="365760"/>
            <a:chOff x="0" y="2467783"/>
            <a:chExt cx="12192000" cy="3657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9801717-EC04-4D9F-BE50-E726ECAC1136}"/>
                </a:ext>
              </a:extLst>
            </p:cNvPr>
            <p:cNvSpPr/>
            <p:nvPr userDrawn="1"/>
          </p:nvSpPr>
          <p:spPr>
            <a:xfrm>
              <a:off x="5017194" y="2467783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F1841E8-8EE7-488E-B7DD-D1F23F79128D}"/>
                </a:ext>
              </a:extLst>
            </p:cNvPr>
            <p:cNvSpPr/>
            <p:nvPr userDrawn="1"/>
          </p:nvSpPr>
          <p:spPr>
            <a:xfrm>
              <a:off x="4300452" y="2467783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4AEF00F-18B6-43AC-BF54-3B4939890FE1}"/>
                </a:ext>
              </a:extLst>
            </p:cNvPr>
            <p:cNvSpPr/>
            <p:nvPr userDrawn="1"/>
          </p:nvSpPr>
          <p:spPr>
            <a:xfrm>
              <a:off x="5375565" y="2467783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BC54B6B-8A0E-422F-B2FF-A68441C16904}"/>
                </a:ext>
              </a:extLst>
            </p:cNvPr>
            <p:cNvSpPr/>
            <p:nvPr userDrawn="1"/>
          </p:nvSpPr>
          <p:spPr>
            <a:xfrm>
              <a:off x="3583710" y="2467783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602B99D-D623-4FE2-BDFD-A23B43BEBBDD}"/>
                </a:ext>
              </a:extLst>
            </p:cNvPr>
            <p:cNvSpPr/>
            <p:nvPr userDrawn="1"/>
          </p:nvSpPr>
          <p:spPr>
            <a:xfrm>
              <a:off x="2866968" y="2467783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4892CE3-43B8-4AF7-8E2E-1E5C2045F89A}"/>
                </a:ext>
              </a:extLst>
            </p:cNvPr>
            <p:cNvSpPr/>
            <p:nvPr userDrawn="1"/>
          </p:nvSpPr>
          <p:spPr>
            <a:xfrm>
              <a:off x="2150226" y="2467783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3C5002F-39B4-49E5-B179-A5F9A322772D}"/>
                </a:ext>
              </a:extLst>
            </p:cNvPr>
            <p:cNvSpPr/>
            <p:nvPr userDrawn="1"/>
          </p:nvSpPr>
          <p:spPr>
            <a:xfrm>
              <a:off x="3225339" y="2467783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847AC63-E8C8-47EF-BDEA-DF587155527B}"/>
                </a:ext>
              </a:extLst>
            </p:cNvPr>
            <p:cNvSpPr/>
            <p:nvPr userDrawn="1"/>
          </p:nvSpPr>
          <p:spPr>
            <a:xfrm>
              <a:off x="1791855" y="2467783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EAD15DF-3882-4D15-8A5D-B08B7A32A9B0}"/>
                </a:ext>
              </a:extLst>
            </p:cNvPr>
            <p:cNvSpPr/>
            <p:nvPr userDrawn="1"/>
          </p:nvSpPr>
          <p:spPr>
            <a:xfrm>
              <a:off x="1433484" y="2467783"/>
              <a:ext cx="365760" cy="365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3A3B466-F022-4299-8575-4347D62E5ADB}"/>
                </a:ext>
              </a:extLst>
            </p:cNvPr>
            <p:cNvSpPr/>
            <p:nvPr userDrawn="1"/>
          </p:nvSpPr>
          <p:spPr>
            <a:xfrm>
              <a:off x="6092307" y="2467783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103BE58-6B70-49F5-8283-BF3B0B35E1D7}"/>
                </a:ext>
              </a:extLst>
            </p:cNvPr>
            <p:cNvSpPr/>
            <p:nvPr userDrawn="1"/>
          </p:nvSpPr>
          <p:spPr>
            <a:xfrm>
              <a:off x="358371" y="2467783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65F4154-50AA-4593-A86B-2A7A582D30AA}"/>
                </a:ext>
              </a:extLst>
            </p:cNvPr>
            <p:cNvSpPr/>
            <p:nvPr userDrawn="1"/>
          </p:nvSpPr>
          <p:spPr>
            <a:xfrm>
              <a:off x="4658823" y="2467783"/>
              <a:ext cx="365760" cy="365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635667C-FE54-4C6C-81D2-C117F6848A7C}"/>
                </a:ext>
              </a:extLst>
            </p:cNvPr>
            <p:cNvSpPr/>
            <p:nvPr userDrawn="1"/>
          </p:nvSpPr>
          <p:spPr>
            <a:xfrm>
              <a:off x="1075113" y="2467783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B327EE7-DDE6-4725-9791-0909802594D4}"/>
                </a:ext>
              </a:extLst>
            </p:cNvPr>
            <p:cNvSpPr/>
            <p:nvPr userDrawn="1"/>
          </p:nvSpPr>
          <p:spPr>
            <a:xfrm>
              <a:off x="2508597" y="2467783"/>
              <a:ext cx="365760" cy="365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880683C-A1F9-41B4-92B6-6690A542A9CA}"/>
                </a:ext>
              </a:extLst>
            </p:cNvPr>
            <p:cNvSpPr/>
            <p:nvPr userDrawn="1"/>
          </p:nvSpPr>
          <p:spPr>
            <a:xfrm>
              <a:off x="716742" y="2467783"/>
              <a:ext cx="365760" cy="3657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BF012F1-D588-4F57-88B5-6F5532BADA92}"/>
                </a:ext>
              </a:extLst>
            </p:cNvPr>
            <p:cNvSpPr/>
            <p:nvPr userDrawn="1"/>
          </p:nvSpPr>
          <p:spPr>
            <a:xfrm>
              <a:off x="0" y="2467783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03FFB96-6B81-475C-995F-610FEC231FEE}"/>
                </a:ext>
              </a:extLst>
            </p:cNvPr>
            <p:cNvSpPr/>
            <p:nvPr userDrawn="1"/>
          </p:nvSpPr>
          <p:spPr>
            <a:xfrm>
              <a:off x="5733936" y="2467783"/>
              <a:ext cx="365760" cy="36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069B2B0-3E3B-4E71-8023-5CEF05BF4DF3}"/>
                </a:ext>
              </a:extLst>
            </p:cNvPr>
            <p:cNvSpPr/>
            <p:nvPr userDrawn="1"/>
          </p:nvSpPr>
          <p:spPr>
            <a:xfrm>
              <a:off x="3942081" y="2467783"/>
              <a:ext cx="365760" cy="3657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088EB2E-CD96-47B9-A63A-8D18CCA89512}"/>
                </a:ext>
              </a:extLst>
            </p:cNvPr>
            <p:cNvSpPr/>
            <p:nvPr userDrawn="1"/>
          </p:nvSpPr>
          <p:spPr>
            <a:xfrm>
              <a:off x="11467872" y="2467783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338708E-067F-4FA9-BA12-1C4EA2B37A63}"/>
                </a:ext>
              </a:extLst>
            </p:cNvPr>
            <p:cNvSpPr/>
            <p:nvPr userDrawn="1"/>
          </p:nvSpPr>
          <p:spPr>
            <a:xfrm>
              <a:off x="10751130" y="2467783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35FFEA-E06D-408B-A778-0B32F03EFF9F}"/>
                </a:ext>
              </a:extLst>
            </p:cNvPr>
            <p:cNvSpPr/>
            <p:nvPr userDrawn="1"/>
          </p:nvSpPr>
          <p:spPr>
            <a:xfrm>
              <a:off x="11826240" y="2467783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A48561E-6688-489C-BA9B-9C5D3AD90706}"/>
                </a:ext>
              </a:extLst>
            </p:cNvPr>
            <p:cNvSpPr/>
            <p:nvPr userDrawn="1"/>
          </p:nvSpPr>
          <p:spPr>
            <a:xfrm>
              <a:off x="10034388" y="2467783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D6BE74A-DCDC-4736-A000-7680D880DF04}"/>
                </a:ext>
              </a:extLst>
            </p:cNvPr>
            <p:cNvSpPr/>
            <p:nvPr userDrawn="1"/>
          </p:nvSpPr>
          <p:spPr>
            <a:xfrm>
              <a:off x="9317646" y="2467783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030A29-CB1B-4217-961C-E14F3593D004}"/>
                </a:ext>
              </a:extLst>
            </p:cNvPr>
            <p:cNvSpPr/>
            <p:nvPr userDrawn="1"/>
          </p:nvSpPr>
          <p:spPr>
            <a:xfrm>
              <a:off x="8600904" y="2467783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D0C4995-9291-4EC8-9EE7-99138E697D86}"/>
                </a:ext>
              </a:extLst>
            </p:cNvPr>
            <p:cNvSpPr/>
            <p:nvPr userDrawn="1"/>
          </p:nvSpPr>
          <p:spPr>
            <a:xfrm>
              <a:off x="9676017" y="2467783"/>
              <a:ext cx="365760" cy="365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F7B342-9394-4E5F-BE39-DC03310AD81F}"/>
                </a:ext>
              </a:extLst>
            </p:cNvPr>
            <p:cNvSpPr/>
            <p:nvPr userDrawn="1"/>
          </p:nvSpPr>
          <p:spPr>
            <a:xfrm>
              <a:off x="8242533" y="2467783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D4940C5-39A1-40E8-8A26-EDA81A5FF6E2}"/>
                </a:ext>
              </a:extLst>
            </p:cNvPr>
            <p:cNvSpPr/>
            <p:nvPr userDrawn="1"/>
          </p:nvSpPr>
          <p:spPr>
            <a:xfrm>
              <a:off x="7884162" y="2467783"/>
              <a:ext cx="365760" cy="365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F268A38-2DB0-40ED-A3BD-7B0DBF3DC185}"/>
                </a:ext>
              </a:extLst>
            </p:cNvPr>
            <p:cNvSpPr/>
            <p:nvPr userDrawn="1"/>
          </p:nvSpPr>
          <p:spPr>
            <a:xfrm>
              <a:off x="6809049" y="2467783"/>
              <a:ext cx="365760" cy="36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222658B-4E93-40D4-8683-4BFDB7FD28AC}"/>
                </a:ext>
              </a:extLst>
            </p:cNvPr>
            <p:cNvSpPr/>
            <p:nvPr userDrawn="1"/>
          </p:nvSpPr>
          <p:spPr>
            <a:xfrm>
              <a:off x="11109501" y="2467783"/>
              <a:ext cx="365760" cy="365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94E203-4D9D-4315-811B-6AEBDA949895}"/>
                </a:ext>
              </a:extLst>
            </p:cNvPr>
            <p:cNvSpPr/>
            <p:nvPr userDrawn="1"/>
          </p:nvSpPr>
          <p:spPr>
            <a:xfrm>
              <a:off x="7525791" y="2467783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58DF5A4-693E-486D-BAB8-69D0BDAE74CE}"/>
                </a:ext>
              </a:extLst>
            </p:cNvPr>
            <p:cNvSpPr/>
            <p:nvPr userDrawn="1"/>
          </p:nvSpPr>
          <p:spPr>
            <a:xfrm>
              <a:off x="8959275" y="2467783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FBA4F83-ED0B-439D-983D-DBBFB23D2612}"/>
                </a:ext>
              </a:extLst>
            </p:cNvPr>
            <p:cNvSpPr/>
            <p:nvPr userDrawn="1"/>
          </p:nvSpPr>
          <p:spPr>
            <a:xfrm>
              <a:off x="7167420" y="2467783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EB3F76F-9FC5-454E-9B4F-C471289878CD}"/>
                </a:ext>
              </a:extLst>
            </p:cNvPr>
            <p:cNvSpPr/>
            <p:nvPr userDrawn="1"/>
          </p:nvSpPr>
          <p:spPr>
            <a:xfrm>
              <a:off x="6450678" y="2467783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1B303D9-4182-4C78-A463-7ED50F26193B}"/>
                </a:ext>
              </a:extLst>
            </p:cNvPr>
            <p:cNvSpPr/>
            <p:nvPr userDrawn="1"/>
          </p:nvSpPr>
          <p:spPr>
            <a:xfrm>
              <a:off x="10392759" y="2467783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43592334-BF43-483B-9ED5-B96DF770B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1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2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10515600" cy="1203960"/>
          </a:xfrm>
        </p:spPr>
        <p:txBody>
          <a:bodyPr anchor="t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4" name="Date Placeholder 3">
            <a:extLst>
              <a:ext uri="{FF2B5EF4-FFF2-40B4-BE49-F238E27FC236}">
                <a16:creationId xmlns:a16="http://schemas.microsoft.com/office/drawing/2014/main" id="{403A449B-E2DB-41B6-A150-A5C66BE78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75" name="Footer Placeholder 4">
            <a:extLst>
              <a:ext uri="{FF2B5EF4-FFF2-40B4-BE49-F238E27FC236}">
                <a16:creationId xmlns:a16="http://schemas.microsoft.com/office/drawing/2014/main" id="{1D45A931-0FDA-46B3-A78A-EDB46C29F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B17EC78-D037-86EF-4086-DA9E7D42118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825239" y="2600005"/>
            <a:ext cx="2156400" cy="18092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/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43592334-BF43-483B-9ED5-B96DF770B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25">
            <a:extLst>
              <a:ext uri="{FF2B5EF4-FFF2-40B4-BE49-F238E27FC236}">
                <a16:creationId xmlns:a16="http://schemas.microsoft.com/office/drawing/2014/main" id="{4BE6EAF6-A8C6-987A-FF27-B9CA09DAB98A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3620903" y="2600005"/>
            <a:ext cx="2156400" cy="18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/>
          </a:p>
        </p:txBody>
      </p:sp>
      <p:sp>
        <p:nvSpPr>
          <p:cNvPr id="5" name="Picture Placeholder 25">
            <a:extLst>
              <a:ext uri="{FF2B5EF4-FFF2-40B4-BE49-F238E27FC236}">
                <a16:creationId xmlns:a16="http://schemas.microsoft.com/office/drawing/2014/main" id="{00BC2C84-DCD8-8F66-B932-6992174D9D49}"/>
              </a:ext>
            </a:extLst>
          </p:cNvPr>
          <p:cNvSpPr>
            <a:spLocks noGrp="1"/>
          </p:cNvSpPr>
          <p:nvPr userDrawn="1">
            <p:ph type="pic" sz="quarter" idx="12"/>
          </p:nvPr>
        </p:nvSpPr>
        <p:spPr>
          <a:xfrm>
            <a:off x="6416567" y="2600005"/>
            <a:ext cx="2156400" cy="18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/>
          </a:p>
        </p:txBody>
      </p:sp>
      <p:sp>
        <p:nvSpPr>
          <p:cNvPr id="6" name="Picture Placeholder 25">
            <a:extLst>
              <a:ext uri="{FF2B5EF4-FFF2-40B4-BE49-F238E27FC236}">
                <a16:creationId xmlns:a16="http://schemas.microsoft.com/office/drawing/2014/main" id="{B18B07FE-5908-75DE-4EBA-F7F38046F8C8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9212232" y="2600005"/>
            <a:ext cx="2156400" cy="18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C5ED031-A6F8-3571-3B1A-D3C520836880}"/>
              </a:ext>
            </a:extLst>
          </p:cNvPr>
          <p:cNvGrpSpPr/>
          <p:nvPr userDrawn="1"/>
        </p:nvGrpSpPr>
        <p:grpSpPr>
          <a:xfrm>
            <a:off x="825239" y="2234244"/>
            <a:ext cx="2157615" cy="365760"/>
            <a:chOff x="101097" y="1993422"/>
            <a:chExt cx="2157615" cy="365760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FC747306-84F0-4797-AC96-E808B98F347A}"/>
                </a:ext>
              </a:extLst>
            </p:cNvPr>
            <p:cNvSpPr/>
            <p:nvPr userDrawn="1"/>
          </p:nvSpPr>
          <p:spPr>
            <a:xfrm>
              <a:off x="1892952" y="1993422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152F3371-DCD3-CD67-B8C6-1EBB265D714B}"/>
                </a:ext>
              </a:extLst>
            </p:cNvPr>
            <p:cNvSpPr/>
            <p:nvPr userDrawn="1"/>
          </p:nvSpPr>
          <p:spPr>
            <a:xfrm>
              <a:off x="1534581" y="1993422"/>
              <a:ext cx="365760" cy="365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D7451E81-D415-4E50-4144-7202E186CEFD}"/>
                </a:ext>
              </a:extLst>
            </p:cNvPr>
            <p:cNvSpPr/>
            <p:nvPr userDrawn="1"/>
          </p:nvSpPr>
          <p:spPr>
            <a:xfrm>
              <a:off x="459468" y="1993422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DAF23252-12E9-1654-5207-3498F7AE63CA}"/>
                </a:ext>
              </a:extLst>
            </p:cNvPr>
            <p:cNvSpPr/>
            <p:nvPr userDrawn="1"/>
          </p:nvSpPr>
          <p:spPr>
            <a:xfrm>
              <a:off x="1176210" y="1993422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DDB5FCCD-60FD-2291-FE38-8A18B4E7B45B}"/>
                </a:ext>
              </a:extLst>
            </p:cNvPr>
            <p:cNvSpPr/>
            <p:nvPr userDrawn="1"/>
          </p:nvSpPr>
          <p:spPr>
            <a:xfrm>
              <a:off x="817839" y="1993422"/>
              <a:ext cx="365760" cy="3657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59CF7FC1-5421-A4B4-69D3-4EB011E71D1B}"/>
                </a:ext>
              </a:extLst>
            </p:cNvPr>
            <p:cNvSpPr/>
            <p:nvPr userDrawn="1"/>
          </p:nvSpPr>
          <p:spPr>
            <a:xfrm>
              <a:off x="101097" y="1993422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BBF9DCE-81F0-7E0E-8C24-7D980FF20F9A}"/>
              </a:ext>
            </a:extLst>
          </p:cNvPr>
          <p:cNvGrpSpPr/>
          <p:nvPr userDrawn="1"/>
        </p:nvGrpSpPr>
        <p:grpSpPr>
          <a:xfrm>
            <a:off x="6416567" y="2234244"/>
            <a:ext cx="2157615" cy="365760"/>
            <a:chOff x="4401549" y="1993422"/>
            <a:chExt cx="2157615" cy="365760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2B1D79C-1D3A-E2F4-7CFF-0EBD2DAC6973}"/>
                </a:ext>
              </a:extLst>
            </p:cNvPr>
            <p:cNvSpPr/>
            <p:nvPr userDrawn="1"/>
          </p:nvSpPr>
          <p:spPr>
            <a:xfrm>
              <a:off x="5118291" y="1993422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B91A705-885F-942D-CFD0-4BE2604C9C2C}"/>
                </a:ext>
              </a:extLst>
            </p:cNvPr>
            <p:cNvSpPr/>
            <p:nvPr userDrawn="1"/>
          </p:nvSpPr>
          <p:spPr>
            <a:xfrm>
              <a:off x="4401549" y="1993422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AC44404-5E45-0607-69CD-9D55730238A3}"/>
                </a:ext>
              </a:extLst>
            </p:cNvPr>
            <p:cNvSpPr/>
            <p:nvPr userDrawn="1"/>
          </p:nvSpPr>
          <p:spPr>
            <a:xfrm>
              <a:off x="5476662" y="1993422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4F808D1-C18F-CC34-73E8-4A8F348B7872}"/>
                </a:ext>
              </a:extLst>
            </p:cNvPr>
            <p:cNvSpPr/>
            <p:nvPr userDrawn="1"/>
          </p:nvSpPr>
          <p:spPr>
            <a:xfrm>
              <a:off x="6193404" y="1993422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E60B12B-11B6-1A2F-A926-E9419479FFA0}"/>
                </a:ext>
              </a:extLst>
            </p:cNvPr>
            <p:cNvSpPr/>
            <p:nvPr userDrawn="1"/>
          </p:nvSpPr>
          <p:spPr>
            <a:xfrm>
              <a:off x="4759920" y="1993422"/>
              <a:ext cx="365760" cy="365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92170061-9B4D-5891-BEB4-85DC552E074E}"/>
                </a:ext>
              </a:extLst>
            </p:cNvPr>
            <p:cNvSpPr/>
            <p:nvPr userDrawn="1"/>
          </p:nvSpPr>
          <p:spPr>
            <a:xfrm>
              <a:off x="5835033" y="1993422"/>
              <a:ext cx="365760" cy="36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74A14F56-C661-0771-5EED-556EDE50525C}"/>
              </a:ext>
            </a:extLst>
          </p:cNvPr>
          <p:cNvGrpSpPr/>
          <p:nvPr userDrawn="1"/>
        </p:nvGrpSpPr>
        <p:grpSpPr>
          <a:xfrm>
            <a:off x="3619688" y="2234244"/>
            <a:ext cx="2157615" cy="365760"/>
            <a:chOff x="2251323" y="1993422"/>
            <a:chExt cx="2157615" cy="365760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09061F75-519A-D1F8-E000-01D6CDD558B6}"/>
                </a:ext>
              </a:extLst>
            </p:cNvPr>
            <p:cNvSpPr/>
            <p:nvPr userDrawn="1"/>
          </p:nvSpPr>
          <p:spPr>
            <a:xfrm>
              <a:off x="3684807" y="1993422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FB28DD2-44DF-2C0F-A828-EAEBEE5762D4}"/>
                </a:ext>
              </a:extLst>
            </p:cNvPr>
            <p:cNvSpPr/>
            <p:nvPr userDrawn="1"/>
          </p:nvSpPr>
          <p:spPr>
            <a:xfrm>
              <a:off x="2968065" y="1993422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8878197-BEF0-81FF-AFEA-4FE95D85AB13}"/>
                </a:ext>
              </a:extLst>
            </p:cNvPr>
            <p:cNvSpPr/>
            <p:nvPr userDrawn="1"/>
          </p:nvSpPr>
          <p:spPr>
            <a:xfrm>
              <a:off x="2251323" y="1993422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ADFF7F72-AFBD-8EDA-BFFC-628DB0860C33}"/>
                </a:ext>
              </a:extLst>
            </p:cNvPr>
            <p:cNvSpPr/>
            <p:nvPr userDrawn="1"/>
          </p:nvSpPr>
          <p:spPr>
            <a:xfrm>
              <a:off x="3326436" y="1993422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C059817C-3074-BD3E-BF74-6D459A146421}"/>
                </a:ext>
              </a:extLst>
            </p:cNvPr>
            <p:cNvSpPr/>
            <p:nvPr userDrawn="1"/>
          </p:nvSpPr>
          <p:spPr>
            <a:xfrm>
              <a:off x="2609694" y="1993422"/>
              <a:ext cx="365760" cy="365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B3F7CCC2-5AA7-326C-F59B-CE170A5DA8F6}"/>
                </a:ext>
              </a:extLst>
            </p:cNvPr>
            <p:cNvSpPr/>
            <p:nvPr userDrawn="1"/>
          </p:nvSpPr>
          <p:spPr>
            <a:xfrm>
              <a:off x="4043178" y="1993422"/>
              <a:ext cx="365760" cy="3657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0013F2D-8532-5EE8-A22D-50EDD826386A}"/>
              </a:ext>
            </a:extLst>
          </p:cNvPr>
          <p:cNvGrpSpPr/>
          <p:nvPr userDrawn="1"/>
        </p:nvGrpSpPr>
        <p:grpSpPr>
          <a:xfrm>
            <a:off x="9212232" y="2234244"/>
            <a:ext cx="2157615" cy="365760"/>
            <a:chOff x="6551775" y="1993422"/>
            <a:chExt cx="2157615" cy="365760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91172D51-7D11-8FE1-A927-8DAE50A04151}"/>
                </a:ext>
              </a:extLst>
            </p:cNvPr>
            <p:cNvSpPr/>
            <p:nvPr userDrawn="1"/>
          </p:nvSpPr>
          <p:spPr>
            <a:xfrm>
              <a:off x="8343630" y="1993422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9A127C7C-533B-FE73-262A-DC82FA02E3E3}"/>
                </a:ext>
              </a:extLst>
            </p:cNvPr>
            <p:cNvSpPr/>
            <p:nvPr userDrawn="1"/>
          </p:nvSpPr>
          <p:spPr>
            <a:xfrm>
              <a:off x="7985259" y="1993422"/>
              <a:ext cx="365760" cy="365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E83121B9-FAD4-9865-0531-B16E61938CF5}"/>
                </a:ext>
              </a:extLst>
            </p:cNvPr>
            <p:cNvSpPr/>
            <p:nvPr userDrawn="1"/>
          </p:nvSpPr>
          <p:spPr>
            <a:xfrm>
              <a:off x="6910146" y="1993422"/>
              <a:ext cx="365760" cy="36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D10F2AE-AC30-1474-2824-E5CB59B191B2}"/>
                </a:ext>
              </a:extLst>
            </p:cNvPr>
            <p:cNvSpPr/>
            <p:nvPr userDrawn="1"/>
          </p:nvSpPr>
          <p:spPr>
            <a:xfrm>
              <a:off x="7626888" y="1993422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51EDA39C-320A-AF1A-6A32-A37AB362C7F3}"/>
                </a:ext>
              </a:extLst>
            </p:cNvPr>
            <p:cNvSpPr/>
            <p:nvPr userDrawn="1"/>
          </p:nvSpPr>
          <p:spPr>
            <a:xfrm>
              <a:off x="7268517" y="1993422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6373CCBD-F88C-740D-6375-9835BCD81E80}"/>
                </a:ext>
              </a:extLst>
            </p:cNvPr>
            <p:cNvSpPr/>
            <p:nvPr userDrawn="1"/>
          </p:nvSpPr>
          <p:spPr>
            <a:xfrm>
              <a:off x="6551775" y="1993422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5" name="Content Placeholder 124">
            <a:extLst>
              <a:ext uri="{FF2B5EF4-FFF2-40B4-BE49-F238E27FC236}">
                <a16:creationId xmlns:a16="http://schemas.microsoft.com/office/drawing/2014/main" id="{D3AEDDA8-E204-FB5F-DC04-E707D67274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410" y="4525963"/>
            <a:ext cx="2160000" cy="1439862"/>
          </a:xfrm>
        </p:spPr>
        <p:txBody>
          <a:bodyPr lIns="46800" rIns="468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127" name="Content Placeholder 126">
            <a:extLst>
              <a:ext uri="{FF2B5EF4-FFF2-40B4-BE49-F238E27FC236}">
                <a16:creationId xmlns:a16="http://schemas.microsoft.com/office/drawing/2014/main" id="{73363B14-5857-BE18-76CE-A4217972A1D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17303" y="4525963"/>
            <a:ext cx="2160000" cy="1439862"/>
          </a:xfrm>
        </p:spPr>
        <p:txBody>
          <a:bodyPr lIns="46800" rIns="468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129" name="Text Placeholder 128">
            <a:extLst>
              <a:ext uri="{FF2B5EF4-FFF2-40B4-BE49-F238E27FC236}">
                <a16:creationId xmlns:a16="http://schemas.microsoft.com/office/drawing/2014/main" id="{8B177CCB-7BCC-4459-51EA-F0E24FC4E6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16567" y="4525963"/>
            <a:ext cx="2160000" cy="1339850"/>
          </a:xfrm>
        </p:spPr>
        <p:txBody>
          <a:bodyPr lIns="46800" rIns="468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51DE0E44-F5BA-6D87-1487-18EF47CF00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12232" y="4525963"/>
            <a:ext cx="2160000" cy="1339850"/>
          </a:xfrm>
        </p:spPr>
        <p:txBody>
          <a:bodyPr lIns="46800" rIns="468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97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7/13/20XX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9" r:id="rId2"/>
    <p:sldLayoutId id="2147483713" r:id="rId3"/>
    <p:sldLayoutId id="2147483717" r:id="rId4"/>
    <p:sldLayoutId id="2147483706" r:id="rId5"/>
    <p:sldLayoutId id="2147483707" r:id="rId6"/>
    <p:sldLayoutId id="2147483714" r:id="rId7"/>
    <p:sldLayoutId id="2147483710" r:id="rId8"/>
    <p:sldLayoutId id="2147483718" r:id="rId9"/>
    <p:sldLayoutId id="2147483678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□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7">
            <a:extLst>
              <a:ext uri="{FF2B5EF4-FFF2-40B4-BE49-F238E27FC236}">
                <a16:creationId xmlns:a16="http://schemas.microsoft.com/office/drawing/2014/main" id="{7A37DC3E-643C-04DF-04E1-5ED404671E99}"/>
              </a:ext>
            </a:extLst>
          </p:cNvPr>
          <p:cNvPicPr preferRelativeResize="0">
            <a:picLocks noGrp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8231" y="1719072"/>
            <a:ext cx="1719072" cy="1719072"/>
          </a:xfrm>
        </p:spPr>
      </p:pic>
      <p:pic>
        <p:nvPicPr>
          <p:cNvPr id="15" name="Picture Placeholder 12">
            <a:extLst>
              <a:ext uri="{FF2B5EF4-FFF2-40B4-BE49-F238E27FC236}">
                <a16:creationId xmlns:a16="http://schemas.microsoft.com/office/drawing/2014/main" id="{4F8F7B4E-754B-F697-678B-D60CD2F9A58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757302" y="3444153"/>
            <a:ext cx="1709321" cy="1688766"/>
          </a:xfrm>
        </p:spPr>
      </p:pic>
      <p:pic>
        <p:nvPicPr>
          <p:cNvPr id="16" name="Picture Placeholder 10">
            <a:extLst>
              <a:ext uri="{FF2B5EF4-FFF2-40B4-BE49-F238E27FC236}">
                <a16:creationId xmlns:a16="http://schemas.microsoft.com/office/drawing/2014/main" id="{A5605D22-2AFA-3599-726C-D69E80FE44C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4400" y="0"/>
            <a:ext cx="1717675" cy="1718253"/>
          </a:xfrm>
        </p:spPr>
      </p:pic>
      <p:pic>
        <p:nvPicPr>
          <p:cNvPr id="18" name="Picture Placeholder 14">
            <a:extLst>
              <a:ext uri="{FF2B5EF4-FFF2-40B4-BE49-F238E27FC236}">
                <a16:creationId xmlns:a16="http://schemas.microsoft.com/office/drawing/2014/main" id="{12B63DFC-17B4-DEE2-0524-2346490BB583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8861" y="5149850"/>
            <a:ext cx="1721594" cy="17018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C3101B-42E7-5F04-CEB3-9797AAE8D3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ATAR </a:t>
            </a:r>
            <a:br>
              <a:rPr lang="en-US" dirty="0"/>
            </a:br>
            <a:r>
              <a:rPr lang="en-US" dirty="0"/>
              <a:t>and subject selection</a:t>
            </a:r>
            <a:endParaRPr lang="en-A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71F20A6-718D-9833-7BD3-87099F4CA2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Year 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5ACB2-63DD-712B-A158-62BAC7ED9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The story of the ATAR</a:t>
            </a:r>
            <a:endParaRPr lang="en-A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C254BF-DDF9-2372-6684-7A31E861F6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8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646408"/>
              </p:ext>
            </p:extLst>
          </p:nvPr>
        </p:nvGraphicFramePr>
        <p:xfrm>
          <a:off x="385200" y="2070000"/>
          <a:ext cx="11422801" cy="4088396"/>
        </p:xfrm>
        <a:graphic>
          <a:graphicData uri="http://schemas.openxmlformats.org/drawingml/2006/table">
            <a:tbl>
              <a:tblPr/>
              <a:tblGrid>
                <a:gridCol w="3165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1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1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1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72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 2024 median ATAR 71.55</a:t>
                      </a:r>
                    </a:p>
                  </a:txBody>
                  <a:tcPr marL="25400" marR="25400" marT="7200" marB="72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5400" marR="25400" marT="7200" marB="72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Fred</a:t>
                      </a:r>
                    </a:p>
                  </a:txBody>
                  <a:tcPr marL="25400" marR="25400" marT="7200" marB="72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2700">
                          <a:solidFill>
                            <a:srgbClr val="1E2245"/>
                          </a:solidFill>
                          <a:latin typeface="Arial"/>
                        </a:rPr>
                        <a:t>Fred</a:t>
                      </a:r>
                      <a:endParaRPr lang="en-US" sz="1100"/>
                    </a:p>
                  </a:txBody>
                  <a:tcPr marL="38100" marR="38100" marT="38100" marB="38100" anchor="ctr">
                    <a:lnL w="4762" cap="flat" cmpd="sng" algn="ctr">
                      <a:solidFill>
                        <a:srgbClr val="448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48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448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448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2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Laura</a:t>
                      </a:r>
                    </a:p>
                  </a:txBody>
                  <a:tcPr marL="25400" marR="25400" marT="7200" marB="72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2700">
                          <a:solidFill>
                            <a:srgbClr val="1E2245"/>
                          </a:solidFill>
                          <a:latin typeface="Arial"/>
                        </a:rPr>
                        <a:t>Laura</a:t>
                      </a:r>
                      <a:endParaRPr lang="en-US" sz="1100"/>
                    </a:p>
                  </a:txBody>
                  <a:tcPr marL="38100" marR="38100" marT="38100" marB="38100" anchor="ctr">
                    <a:lnL w="4762" cap="flat" cmpd="sng" algn="ctr">
                      <a:solidFill>
                        <a:srgbClr val="448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48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448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448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 Course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Median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HSC mark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HSC mark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Percentile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HSC mark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Percentile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1600" dirty="0"/>
                        <a:t> Biology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/>
                        <a:t>76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/>
                        <a:t>70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/>
                        <a:t>32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/>
                        <a:t>80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/>
                        <a:t>68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1600" dirty="0"/>
                        <a:t> Business Studies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/>
                        <a:t>75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/>
                        <a:t>70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/>
                        <a:t>38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/>
                        <a:t>80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/>
                        <a:t>65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1600" dirty="0"/>
                        <a:t> English Advanced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/>
                        <a:t>83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/>
                        <a:t>70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/>
                        <a:t>4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/>
                        <a:t>80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/>
                        <a:t>38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1600"/>
                        <a:t> Mathematics Advanced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/>
                        <a:t>80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/>
                        <a:t>70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/>
                        <a:t>25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/>
                        <a:t>80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/>
                        <a:t>53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1600" dirty="0"/>
                        <a:t> Modern History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/>
                        <a:t>77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/>
                        <a:t>70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/>
                        <a:t>31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/>
                        <a:t>80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/>
                        <a:t>64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1600"/>
                        <a:t> Visual Arts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/>
                        <a:t>83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/>
                        <a:t>70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/>
                        <a:t>7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/>
                        <a:t>80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/>
                        <a:t>38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</a:rPr>
                        <a:t> ATAR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D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</a:rPr>
                        <a:t>57.60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D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2700">
                          <a:solidFill>
                            <a:srgbClr val="2276A5"/>
                          </a:solidFill>
                          <a:latin typeface="Arial"/>
                        </a:rPr>
                        <a:t>61.00</a:t>
                      </a:r>
                      <a:endParaRPr lang="en-US" sz="1100"/>
                    </a:p>
                  </a:txBody>
                  <a:tcPr marL="38100" marR="38100" marT="38100" marB="38100" anchor="ctr">
                    <a:lnL w="4762" cap="flat" cmpd="sng" algn="ctr">
                      <a:solidFill>
                        <a:srgbClr val="448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48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448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448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224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</a:rPr>
                        <a:t>78.30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D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2700">
                          <a:solidFill>
                            <a:srgbClr val="2276A5"/>
                          </a:solidFill>
                          <a:latin typeface="Arial"/>
                        </a:rPr>
                        <a:t>80.00</a:t>
                      </a:r>
                      <a:endParaRPr lang="en-US" sz="1100"/>
                    </a:p>
                  </a:txBody>
                  <a:tcPr marL="38100" marR="38100" marT="38100" marB="38100" anchor="ctr">
                    <a:lnL w="4762" cap="flat" cmpd="sng" algn="ctr">
                      <a:solidFill>
                        <a:srgbClr val="448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48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448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448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22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E2C122-DEC3-4A37-9B5E-8B064BB5D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Subject selection</a:t>
            </a:r>
          </a:p>
        </p:txBody>
      </p:sp>
      <p:pic>
        <p:nvPicPr>
          <p:cNvPr id="7" name="Picture Placeholder 6" descr="A child wearing glasses and a brown sweater&#10;&#10;AI-generated content may be incorrect.">
            <a:extLst>
              <a:ext uri="{FF2B5EF4-FFF2-40B4-BE49-F238E27FC236}">
                <a16:creationId xmlns:a16="http://schemas.microsoft.com/office/drawing/2014/main" id="{6D9A88D6-B06D-FE64-B5A3-2B54904BE0B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7351" y="572886"/>
            <a:ext cx="4608577" cy="5715000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7E62FCD-CFD9-27E3-1060-F879D640B50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31520" y="3179762"/>
            <a:ext cx="4013200" cy="498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For Year 10 students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A group of people sitting around a table&#10;&#10;AI-generated content may be incorrect.">
            <a:extLst>
              <a:ext uri="{FF2B5EF4-FFF2-40B4-BE49-F238E27FC236}">
                <a16:creationId xmlns:a16="http://schemas.microsoft.com/office/drawing/2014/main" id="{D5292A31-75A2-248A-9AD0-43057D9E8B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7275" y="606425"/>
            <a:ext cx="6070600" cy="625475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829CCF2-FA24-82A0-81D7-9264CB9C3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640"/>
            <a:ext cx="4572000" cy="1440000"/>
          </a:xfrm>
        </p:spPr>
        <p:txBody>
          <a:bodyPr/>
          <a:lstStyle/>
          <a:p>
            <a:r>
              <a:rPr lang="en-US" dirty="0"/>
              <a:t>Your goals</a:t>
            </a:r>
            <a:endParaRPr lang="en-AU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C602F7C-57A8-2494-EFA0-4BC0C07F68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724" y="2703513"/>
            <a:ext cx="5013325" cy="32400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Think about your future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spcAft>
                <a:spcPts val="1800"/>
              </a:spcAft>
              <a:buNone/>
            </a:pPr>
            <a:r>
              <a:rPr lang="en-US" dirty="0"/>
              <a:t>Interests</a:t>
            </a:r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dirty="0"/>
              <a:t>Careers</a:t>
            </a:r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dirty="0"/>
              <a:t>Aptitudes</a:t>
            </a:r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dirty="0"/>
              <a:t>Future studies</a:t>
            </a:r>
            <a:endParaRPr lang="en-AU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5F656D-51FF-F3A8-6C0A-C206DC77608B}"/>
              </a:ext>
            </a:extLst>
          </p:cNvPr>
          <p:cNvGrpSpPr/>
          <p:nvPr/>
        </p:nvGrpSpPr>
        <p:grpSpPr>
          <a:xfrm>
            <a:off x="835024" y="3816495"/>
            <a:ext cx="984251" cy="1424766"/>
            <a:chOff x="720724" y="3816495"/>
            <a:chExt cx="3056771" cy="1424766"/>
          </a:xfrm>
        </p:grpSpPr>
        <p:sp>
          <p:nvSpPr>
            <p:cNvPr id="8" name="AutoShape 2">
              <a:extLst>
                <a:ext uri="{FF2B5EF4-FFF2-40B4-BE49-F238E27FC236}">
                  <a16:creationId xmlns:a16="http://schemas.microsoft.com/office/drawing/2014/main" id="{C6F285CF-9A50-DFE1-C139-7FFE72A5D98D}"/>
                </a:ext>
              </a:extLst>
            </p:cNvPr>
            <p:cNvSpPr/>
            <p:nvPr/>
          </p:nvSpPr>
          <p:spPr>
            <a:xfrm>
              <a:off x="720727" y="3816495"/>
              <a:ext cx="2716584" cy="0"/>
            </a:xfrm>
            <a:prstGeom prst="line">
              <a:avLst/>
            </a:prstGeom>
            <a:ln w="19050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en-AU" sz="1200" dirty="0"/>
            </a:p>
          </p:txBody>
        </p:sp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C7049572-3E33-2556-66BB-E41DB4FDE5D9}"/>
                </a:ext>
              </a:extLst>
            </p:cNvPr>
            <p:cNvSpPr/>
            <p:nvPr/>
          </p:nvSpPr>
          <p:spPr>
            <a:xfrm>
              <a:off x="720724" y="4528878"/>
              <a:ext cx="2598257" cy="0"/>
            </a:xfrm>
            <a:prstGeom prst="line">
              <a:avLst/>
            </a:prstGeom>
            <a:ln w="19050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en-AU" sz="1200" dirty="0"/>
            </a:p>
          </p:txBody>
        </p:sp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50908165-DA3F-9CF7-C2D5-5375DE5F1CFE}"/>
                </a:ext>
              </a:extLst>
            </p:cNvPr>
            <p:cNvSpPr/>
            <p:nvPr/>
          </p:nvSpPr>
          <p:spPr>
            <a:xfrm>
              <a:off x="720724" y="5241261"/>
              <a:ext cx="3056771" cy="0"/>
            </a:xfrm>
            <a:prstGeom prst="line">
              <a:avLst/>
            </a:prstGeom>
            <a:ln w="19050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en-AU" sz="1200"/>
            </a:p>
          </p:txBody>
        </p:sp>
      </p:grpSp>
    </p:spTree>
    <p:extLst>
      <p:ext uri="{BB962C8B-B14F-4D97-AF65-F5344CB8AC3E}">
        <p14:creationId xmlns:p14="http://schemas.microsoft.com/office/powerpoint/2010/main" val="22667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A person with his arms crossed&#10;&#10;AI-generated content may be incorrect.">
            <a:extLst>
              <a:ext uri="{FF2B5EF4-FFF2-40B4-BE49-F238E27FC236}">
                <a16:creationId xmlns:a16="http://schemas.microsoft.com/office/drawing/2014/main" id="{BC85D0B5-0785-9DF8-320E-4BC725A4AB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6640" y="607060"/>
            <a:ext cx="6071616" cy="625474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6F89D8-FF71-7837-AA01-20A8C9F03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640"/>
            <a:ext cx="4572000" cy="1440000"/>
          </a:xfrm>
        </p:spPr>
        <p:txBody>
          <a:bodyPr anchor="b"/>
          <a:lstStyle/>
          <a:p>
            <a:r>
              <a:rPr lang="en-AU" dirty="0"/>
              <a:t>HSC courses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5D1B946-B538-6EAA-28D5-1C2BDB48172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724" y="2703513"/>
            <a:ext cx="5051425" cy="32400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What courses offered at your school: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spcAft>
                <a:spcPts val="1800"/>
              </a:spcAft>
              <a:buNone/>
            </a:pPr>
            <a:r>
              <a:rPr lang="en-US" dirty="0"/>
              <a:t>Interest you?</a:t>
            </a:r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dirty="0"/>
              <a:t>Are ATAR courses?</a:t>
            </a:r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dirty="0"/>
              <a:t>Are a good foundation for success at uni?</a:t>
            </a:r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dirty="0"/>
              <a:t>Satisfy uni course prerequisites?</a:t>
            </a:r>
            <a:endParaRPr lang="en-AU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BD3DDA5-2815-9B57-5BCF-007505C3CEDB}"/>
              </a:ext>
            </a:extLst>
          </p:cNvPr>
          <p:cNvGrpSpPr/>
          <p:nvPr/>
        </p:nvGrpSpPr>
        <p:grpSpPr>
          <a:xfrm>
            <a:off x="813875" y="3816495"/>
            <a:ext cx="4253321" cy="1424766"/>
            <a:chOff x="720723" y="3816495"/>
            <a:chExt cx="4535889" cy="1424766"/>
          </a:xfrm>
        </p:grpSpPr>
        <p:sp>
          <p:nvSpPr>
            <p:cNvPr id="7" name="AutoShape 2">
              <a:extLst>
                <a:ext uri="{FF2B5EF4-FFF2-40B4-BE49-F238E27FC236}">
                  <a16:creationId xmlns:a16="http://schemas.microsoft.com/office/drawing/2014/main" id="{36DDEA0C-CF4D-0515-E0F3-3E6A5FD50A3A}"/>
                </a:ext>
              </a:extLst>
            </p:cNvPr>
            <p:cNvSpPr/>
            <p:nvPr/>
          </p:nvSpPr>
          <p:spPr>
            <a:xfrm>
              <a:off x="720723" y="3816495"/>
              <a:ext cx="1407401" cy="0"/>
            </a:xfrm>
            <a:prstGeom prst="line">
              <a:avLst/>
            </a:prstGeom>
            <a:ln w="19050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en-AU" sz="1200" dirty="0"/>
            </a:p>
          </p:txBody>
        </p:sp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C5FAC554-4B3F-05F8-0B05-8AD5D3EBA0E6}"/>
                </a:ext>
              </a:extLst>
            </p:cNvPr>
            <p:cNvSpPr/>
            <p:nvPr/>
          </p:nvSpPr>
          <p:spPr>
            <a:xfrm>
              <a:off x="720723" y="4528878"/>
              <a:ext cx="2118446" cy="0"/>
            </a:xfrm>
            <a:prstGeom prst="line">
              <a:avLst/>
            </a:prstGeom>
            <a:ln w="19050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en-AU" sz="1200" dirty="0"/>
            </a:p>
          </p:txBody>
        </p:sp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0C3E53E7-C21C-1236-F3F2-221BF00015E4}"/>
                </a:ext>
              </a:extLst>
            </p:cNvPr>
            <p:cNvSpPr/>
            <p:nvPr/>
          </p:nvSpPr>
          <p:spPr>
            <a:xfrm>
              <a:off x="720723" y="5241261"/>
              <a:ext cx="4535889" cy="0"/>
            </a:xfrm>
            <a:prstGeom prst="line">
              <a:avLst/>
            </a:prstGeom>
            <a:ln w="19050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en-AU" sz="12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 descr="A person smiling at camera&#10;&#10;AI-generated content may be incorrect.">
            <a:extLst>
              <a:ext uri="{FF2B5EF4-FFF2-40B4-BE49-F238E27FC236}">
                <a16:creationId xmlns:a16="http://schemas.microsoft.com/office/drawing/2014/main" id="{E0E9B4D0-C1BB-C678-0572-4210FD2D01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6640" y="607060"/>
            <a:ext cx="6071616" cy="6254745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0E5C291-6C67-923D-F280-185C67384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640"/>
            <a:ext cx="4572000" cy="1440000"/>
          </a:xfrm>
        </p:spPr>
        <p:txBody>
          <a:bodyPr>
            <a:normAutofit/>
          </a:bodyPr>
          <a:lstStyle/>
          <a:p>
            <a:r>
              <a:rPr lang="en-AU" dirty="0"/>
              <a:t>Uni course prerequisites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5D1B946-B538-6EAA-28D5-1C2BDB48172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725" y="2703513"/>
            <a:ext cx="4737100" cy="324008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Consider before making your choice: 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spcAft>
                <a:spcPts val="1800"/>
              </a:spcAft>
              <a:buNone/>
            </a:pPr>
            <a:r>
              <a:rPr lang="en-US" dirty="0"/>
              <a:t>Prerequisite – a must-have HSC course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spcAft>
                <a:spcPts val="1800"/>
              </a:spcAft>
              <a:buNone/>
            </a:pPr>
            <a:r>
              <a:rPr lang="en-US" dirty="0"/>
              <a:t>Assumed knowledge – prepares you </a:t>
            </a:r>
            <a:br>
              <a:rPr lang="en-US" dirty="0"/>
            </a:br>
            <a:r>
              <a:rPr lang="en-US" dirty="0"/>
              <a:t>for success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spcAft>
                <a:spcPts val="1800"/>
              </a:spcAft>
              <a:buNone/>
            </a:pPr>
            <a:r>
              <a:rPr lang="en-US" dirty="0"/>
              <a:t>Recommended studies – nice to have but not essential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5F81E19-2825-B443-C9D2-C0C5301E313A}"/>
              </a:ext>
            </a:extLst>
          </p:cNvPr>
          <p:cNvGrpSpPr/>
          <p:nvPr/>
        </p:nvGrpSpPr>
        <p:grpSpPr>
          <a:xfrm>
            <a:off x="793749" y="3816495"/>
            <a:ext cx="4235347" cy="1131483"/>
            <a:chOff x="720723" y="3816495"/>
            <a:chExt cx="4535889" cy="1131483"/>
          </a:xfrm>
        </p:grpSpPr>
        <p:sp>
          <p:nvSpPr>
            <p:cNvPr id="8" name="AutoShape 2">
              <a:extLst>
                <a:ext uri="{FF2B5EF4-FFF2-40B4-BE49-F238E27FC236}">
                  <a16:creationId xmlns:a16="http://schemas.microsoft.com/office/drawing/2014/main" id="{4D25CC51-8C87-79EF-725C-E1D1DAABD67C}"/>
                </a:ext>
              </a:extLst>
            </p:cNvPr>
            <p:cNvSpPr/>
            <p:nvPr/>
          </p:nvSpPr>
          <p:spPr>
            <a:xfrm>
              <a:off x="720723" y="3816495"/>
              <a:ext cx="4535889" cy="0"/>
            </a:xfrm>
            <a:prstGeom prst="line">
              <a:avLst/>
            </a:prstGeom>
            <a:ln w="19050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en-AU" sz="1200"/>
            </a:p>
          </p:txBody>
        </p:sp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109C383A-2653-7436-C35E-9F143F6D5BA8}"/>
                </a:ext>
              </a:extLst>
            </p:cNvPr>
            <p:cNvSpPr/>
            <p:nvPr/>
          </p:nvSpPr>
          <p:spPr>
            <a:xfrm>
              <a:off x="720723" y="4947978"/>
              <a:ext cx="3995353" cy="0"/>
            </a:xfrm>
            <a:prstGeom prst="line">
              <a:avLst/>
            </a:prstGeom>
            <a:ln w="19050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en-A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4426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8003BA37-743A-216B-A7F7-507B85D8BA1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6640" y="607060"/>
            <a:ext cx="6071616" cy="625474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DC3BD59-BB73-FF83-BB30-D4246A743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640"/>
            <a:ext cx="4572000" cy="1440000"/>
          </a:xfrm>
        </p:spPr>
        <p:txBody>
          <a:bodyPr/>
          <a:lstStyle/>
          <a:p>
            <a:r>
              <a:rPr lang="en-AU" dirty="0"/>
              <a:t>Making decisions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44C121-CF7B-7FBD-063F-97F9299C82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999" y="2703600"/>
            <a:ext cx="5118825" cy="32400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Be prepared to put in the hard work: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spcAft>
                <a:spcPts val="1600"/>
              </a:spcAft>
              <a:buNone/>
            </a:pPr>
            <a:r>
              <a:rPr lang="en-US" dirty="0"/>
              <a:t>Research future careers and studies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spcAft>
                <a:spcPts val="1600"/>
              </a:spcAft>
              <a:buNone/>
            </a:pPr>
            <a:r>
              <a:rPr lang="en-US" dirty="0"/>
              <a:t>Consider your interests and abilities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spcAft>
                <a:spcPts val="1600"/>
              </a:spcAft>
              <a:buNone/>
            </a:pPr>
            <a:r>
              <a:rPr lang="en-US" dirty="0"/>
              <a:t>Research uni entry requirements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spcAft>
                <a:spcPts val="1600"/>
              </a:spcAft>
              <a:buNone/>
            </a:pPr>
            <a:r>
              <a:rPr lang="en-US" dirty="0"/>
              <a:t>Remember: those who research their options and work hard usually achieve their goals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597C89C-6FC7-3FAE-4D86-AF246F62A132}"/>
              </a:ext>
            </a:extLst>
          </p:cNvPr>
          <p:cNvGrpSpPr/>
          <p:nvPr/>
        </p:nvGrpSpPr>
        <p:grpSpPr>
          <a:xfrm>
            <a:off x="815249" y="3871026"/>
            <a:ext cx="3845651" cy="1570037"/>
            <a:chOff x="719999" y="3871026"/>
            <a:chExt cx="3845651" cy="1570037"/>
          </a:xfrm>
        </p:grpSpPr>
        <p:sp>
          <p:nvSpPr>
            <p:cNvPr id="11" name="AutoShape 2">
              <a:extLst>
                <a:ext uri="{FF2B5EF4-FFF2-40B4-BE49-F238E27FC236}">
                  <a16:creationId xmlns:a16="http://schemas.microsoft.com/office/drawing/2014/main" id="{7FDF18F4-03CB-AFD5-D90E-6021AAC6DFE8}"/>
                </a:ext>
              </a:extLst>
            </p:cNvPr>
            <p:cNvSpPr/>
            <p:nvPr/>
          </p:nvSpPr>
          <p:spPr>
            <a:xfrm>
              <a:off x="719999" y="3871026"/>
              <a:ext cx="3845651" cy="0"/>
            </a:xfrm>
            <a:prstGeom prst="line">
              <a:avLst/>
            </a:prstGeom>
            <a:ln w="19050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en-AU" sz="1200"/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4D54DA61-6305-D574-2086-E27EB0B6C7DC}"/>
                </a:ext>
              </a:extLst>
            </p:cNvPr>
            <p:cNvSpPr/>
            <p:nvPr/>
          </p:nvSpPr>
          <p:spPr>
            <a:xfrm>
              <a:off x="720951" y="4649695"/>
              <a:ext cx="3781199" cy="0"/>
            </a:xfrm>
            <a:prstGeom prst="line">
              <a:avLst/>
            </a:prstGeom>
            <a:ln w="19050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en-AU" sz="1200"/>
            </a:p>
          </p:txBody>
        </p:sp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D35C9891-3E83-11D9-EF10-1CE91FDA4ED2}"/>
                </a:ext>
              </a:extLst>
            </p:cNvPr>
            <p:cNvSpPr/>
            <p:nvPr/>
          </p:nvSpPr>
          <p:spPr>
            <a:xfrm>
              <a:off x="719999" y="5441063"/>
              <a:ext cx="3451951" cy="0"/>
            </a:xfrm>
            <a:prstGeom prst="line">
              <a:avLst/>
            </a:prstGeom>
            <a:ln w="19050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en-AU" sz="1200"/>
            </a:p>
          </p:txBody>
        </p:sp>
      </p:grpSp>
    </p:spTree>
    <p:extLst>
      <p:ext uri="{BB962C8B-B14F-4D97-AF65-F5344CB8AC3E}">
        <p14:creationId xmlns:p14="http://schemas.microsoft.com/office/powerpoint/2010/main" val="334518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322A122-EEBF-4F4F-8B7D-B284A63B6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if?</a:t>
            </a:r>
            <a:endParaRPr lang="en-AU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957C290-C5EB-6534-0FD9-F42666E3ECB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15587" y="3600952"/>
            <a:ext cx="3475488" cy="2407148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You don’t meet uni course prerequisites?</a:t>
            </a:r>
            <a:endParaRPr lang="en-AU" sz="24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61C97D6-BA54-D17F-39A4-AFAD8D970D0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89317" y="3600952"/>
            <a:ext cx="5097858" cy="2407148"/>
          </a:xfrm>
        </p:spPr>
        <p:txBody>
          <a:bodyPr>
            <a:normAutofit/>
          </a:bodyPr>
          <a:lstStyle/>
          <a:p>
            <a:pPr algn="ctr"/>
            <a:r>
              <a:rPr lang="en-US" sz="2400" b="0" dirty="0">
                <a:latin typeface="+mn-lt"/>
              </a:rPr>
              <a:t>Different uni with a similar course</a:t>
            </a:r>
            <a:endParaRPr lang="en-AU" sz="2400" b="0" dirty="0">
              <a:latin typeface="+mn-lt"/>
            </a:endParaRPr>
          </a:p>
          <a:p>
            <a:pPr algn="ctr"/>
            <a:endParaRPr lang="en-AU" sz="2400" dirty="0"/>
          </a:p>
          <a:p>
            <a:pPr algn="ctr"/>
            <a:r>
              <a:rPr lang="en-US" sz="2400" dirty="0"/>
              <a:t>Different course at the same uni</a:t>
            </a:r>
            <a:endParaRPr lang="en-AU" sz="24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07593EE-A4DD-C814-90B0-3CD7D68018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Your options are:</a:t>
            </a:r>
            <a:endParaRPr lang="en-AU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3BC259A4-997E-128B-EA45-730F2F5129A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692275"/>
          </a:xfrm>
        </p:spPr>
      </p:pic>
      <p:sp>
        <p:nvSpPr>
          <p:cNvPr id="16" name="AutoShape 2">
            <a:extLst>
              <a:ext uri="{FF2B5EF4-FFF2-40B4-BE49-F238E27FC236}">
                <a16:creationId xmlns:a16="http://schemas.microsoft.com/office/drawing/2014/main" id="{FDAB171C-6AB9-833D-8C58-CA3FFCDB681F}"/>
              </a:ext>
            </a:extLst>
          </p:cNvPr>
          <p:cNvSpPr/>
          <p:nvPr/>
        </p:nvSpPr>
        <p:spPr>
          <a:xfrm>
            <a:off x="6888246" y="4333288"/>
            <a:ext cx="4500000" cy="0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AU" sz="1200"/>
          </a:p>
        </p:txBody>
      </p:sp>
    </p:spTree>
    <p:extLst>
      <p:ext uri="{BB962C8B-B14F-4D97-AF65-F5344CB8AC3E}">
        <p14:creationId xmlns:p14="http://schemas.microsoft.com/office/powerpoint/2010/main" val="400173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8D163-19F3-56DD-28F9-C72732693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0E131-5C85-F54B-5281-DD10DD550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if?</a:t>
            </a:r>
            <a:endParaRPr lang="en-AU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86DDDA7-329E-78C9-425C-C8943CF86D2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20312" y="3600952"/>
            <a:ext cx="4066038" cy="2407148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You don’t receive an ATAR high enough to get into your dream uni course?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4A472EF-FE16-EBFA-A380-72EEDF92A54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89317" y="3600952"/>
            <a:ext cx="5097858" cy="2407148"/>
          </a:xfrm>
        </p:spPr>
        <p:txBody>
          <a:bodyPr>
            <a:normAutofit lnSpcReduction="10000"/>
          </a:bodyPr>
          <a:lstStyle/>
          <a:p>
            <a:pPr algn="ctr">
              <a:spcAft>
                <a:spcPts val="1200"/>
              </a:spcAft>
            </a:pPr>
            <a:r>
              <a:rPr lang="en-US" sz="2400" b="0" dirty="0">
                <a:latin typeface="+mn-lt"/>
              </a:rPr>
              <a:t>Uni college</a:t>
            </a:r>
          </a:p>
          <a:p>
            <a:pPr algn="ctr">
              <a:spcAft>
                <a:spcPts val="1200"/>
              </a:spcAft>
            </a:pPr>
            <a:r>
              <a:rPr lang="en-US" sz="2400" b="0" dirty="0">
                <a:latin typeface="+mn-lt"/>
              </a:rPr>
              <a:t>Private college</a:t>
            </a:r>
          </a:p>
          <a:p>
            <a:pPr algn="ctr">
              <a:spcAft>
                <a:spcPts val="1200"/>
              </a:spcAft>
            </a:pPr>
            <a:r>
              <a:rPr lang="en-US" sz="2400" b="0" dirty="0">
                <a:latin typeface="+mn-lt"/>
              </a:rPr>
              <a:t>Pre-course</a:t>
            </a:r>
          </a:p>
          <a:p>
            <a:pPr algn="ctr">
              <a:spcAft>
                <a:spcPts val="1200"/>
              </a:spcAft>
            </a:pPr>
            <a:r>
              <a:rPr lang="en-US" sz="2400" b="0" dirty="0">
                <a:latin typeface="+mn-lt"/>
              </a:rPr>
              <a:t>TAFE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077BA69-0CFD-D054-4D84-1E1A4B3E7C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Your options are:</a:t>
            </a:r>
            <a:endParaRPr lang="en-AU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CBFF1DEE-3E70-A538-1AC0-7210477A13A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692275"/>
          </a:xfr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A7B099D-006F-2A17-6537-2141617CE890}"/>
              </a:ext>
            </a:extLst>
          </p:cNvPr>
          <p:cNvGrpSpPr/>
          <p:nvPr/>
        </p:nvGrpSpPr>
        <p:grpSpPr>
          <a:xfrm>
            <a:off x="8141257" y="4114213"/>
            <a:ext cx="2009218" cy="1285875"/>
            <a:chOff x="8141257" y="4114213"/>
            <a:chExt cx="2009218" cy="1285875"/>
          </a:xfrm>
        </p:grpSpPr>
        <p:sp>
          <p:nvSpPr>
            <p:cNvPr id="16" name="AutoShape 2">
              <a:extLst>
                <a:ext uri="{FF2B5EF4-FFF2-40B4-BE49-F238E27FC236}">
                  <a16:creationId xmlns:a16="http://schemas.microsoft.com/office/drawing/2014/main" id="{48007E31-A086-58A7-F2D8-0FCCF35141CB}"/>
                </a:ext>
              </a:extLst>
            </p:cNvPr>
            <p:cNvSpPr/>
            <p:nvPr/>
          </p:nvSpPr>
          <p:spPr>
            <a:xfrm>
              <a:off x="8141257" y="4757150"/>
              <a:ext cx="2009218" cy="0"/>
            </a:xfrm>
            <a:prstGeom prst="line">
              <a:avLst/>
            </a:prstGeom>
            <a:ln w="19050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en-AU" sz="1200"/>
            </a:p>
          </p:txBody>
        </p:sp>
        <p:sp>
          <p:nvSpPr>
            <p:cNvPr id="2" name="AutoShape 2">
              <a:extLst>
                <a:ext uri="{FF2B5EF4-FFF2-40B4-BE49-F238E27FC236}">
                  <a16:creationId xmlns:a16="http://schemas.microsoft.com/office/drawing/2014/main" id="{0C611EFC-64AB-CBB3-F821-049542E3CACA}"/>
                </a:ext>
              </a:extLst>
            </p:cNvPr>
            <p:cNvSpPr/>
            <p:nvPr/>
          </p:nvSpPr>
          <p:spPr>
            <a:xfrm>
              <a:off x="8369857" y="4114213"/>
              <a:ext cx="1536143" cy="0"/>
            </a:xfrm>
            <a:prstGeom prst="line">
              <a:avLst/>
            </a:prstGeom>
            <a:ln w="19050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en-AU" sz="1200"/>
            </a:p>
          </p:txBody>
        </p:sp>
        <p:sp>
          <p:nvSpPr>
            <p:cNvPr id="3" name="AutoShape 2">
              <a:extLst>
                <a:ext uri="{FF2B5EF4-FFF2-40B4-BE49-F238E27FC236}">
                  <a16:creationId xmlns:a16="http://schemas.microsoft.com/office/drawing/2014/main" id="{50FBA2D6-7645-7B38-AC24-8C01062A0B2B}"/>
                </a:ext>
              </a:extLst>
            </p:cNvPr>
            <p:cNvSpPr/>
            <p:nvPr/>
          </p:nvSpPr>
          <p:spPr>
            <a:xfrm>
              <a:off x="8392082" y="5400088"/>
              <a:ext cx="1485343" cy="0"/>
            </a:xfrm>
            <a:prstGeom prst="line">
              <a:avLst/>
            </a:prstGeom>
            <a:ln w="19050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en-AU" sz="1200"/>
            </a:p>
          </p:txBody>
        </p:sp>
      </p:grpSp>
    </p:spTree>
    <p:extLst>
      <p:ext uri="{BB962C8B-B14F-4D97-AF65-F5344CB8AC3E}">
        <p14:creationId xmlns:p14="http://schemas.microsoft.com/office/powerpoint/2010/main" val="31184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A person standing in front of trees&#10;&#10;AI-generated content may be incorrect.">
            <a:extLst>
              <a:ext uri="{FF2B5EF4-FFF2-40B4-BE49-F238E27FC236}">
                <a16:creationId xmlns:a16="http://schemas.microsoft.com/office/drawing/2014/main" id="{A1E67DFD-695F-FD9F-CB96-B864A4ADDE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601EBF5-A126-A7B7-1CFB-690EA3BE3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next?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5D1B946-B538-6EAA-28D5-1C2BDB48172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000" y="2703600"/>
            <a:ext cx="5210020" cy="3240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Going forward: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spcAft>
                <a:spcPts val="1600"/>
              </a:spcAft>
              <a:buNone/>
            </a:pPr>
            <a:r>
              <a:rPr lang="en-US" dirty="0"/>
              <a:t>Year 10: select your HSC courses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spcAft>
                <a:spcPts val="1600"/>
              </a:spcAft>
              <a:buNone/>
            </a:pPr>
            <a:r>
              <a:rPr lang="en-US" dirty="0"/>
              <a:t>Year 11: complete your 12 units of HSC courses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spcAft>
                <a:spcPts val="1600"/>
              </a:spcAft>
              <a:buNone/>
            </a:pPr>
            <a:r>
              <a:rPr lang="en-US" dirty="0"/>
              <a:t>Year 12: confirm you’re ATAR eligible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spcAft>
                <a:spcPts val="1600"/>
              </a:spcAft>
              <a:buNone/>
            </a:pPr>
            <a:r>
              <a:rPr lang="en-US" dirty="0"/>
              <a:t>Year 12: applications will open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7EF17B-6486-9C86-AF29-AEDBC7E5C0C9}"/>
              </a:ext>
            </a:extLst>
          </p:cNvPr>
          <p:cNvGrpSpPr/>
          <p:nvPr/>
        </p:nvGrpSpPr>
        <p:grpSpPr>
          <a:xfrm>
            <a:off x="811998" y="3824522"/>
            <a:ext cx="4855378" cy="1618615"/>
            <a:chOff x="720725" y="3824522"/>
            <a:chExt cx="4855378" cy="1618615"/>
          </a:xfrm>
        </p:grpSpPr>
        <p:sp>
          <p:nvSpPr>
            <p:cNvPr id="11" name="AutoShape 2">
              <a:extLst>
                <a:ext uri="{FF2B5EF4-FFF2-40B4-BE49-F238E27FC236}">
                  <a16:creationId xmlns:a16="http://schemas.microsoft.com/office/drawing/2014/main" id="{A64C2BFC-6744-ACE7-3285-71003E1299E9}"/>
                </a:ext>
              </a:extLst>
            </p:cNvPr>
            <p:cNvSpPr/>
            <p:nvPr/>
          </p:nvSpPr>
          <p:spPr>
            <a:xfrm>
              <a:off x="720725" y="3824522"/>
              <a:ext cx="3543458" cy="0"/>
            </a:xfrm>
            <a:prstGeom prst="line">
              <a:avLst/>
            </a:prstGeom>
            <a:ln w="19050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en-AU" sz="1200"/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CCB5ECA-8005-94E4-449A-2EEA30C53FF9}"/>
                </a:ext>
              </a:extLst>
            </p:cNvPr>
            <p:cNvSpPr/>
            <p:nvPr/>
          </p:nvSpPr>
          <p:spPr>
            <a:xfrm>
              <a:off x="720725" y="4633829"/>
              <a:ext cx="4855378" cy="0"/>
            </a:xfrm>
            <a:prstGeom prst="line">
              <a:avLst/>
            </a:prstGeom>
            <a:ln w="19050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en-AU" sz="1200" dirty="0"/>
            </a:p>
          </p:txBody>
        </p:sp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4BD5709E-6ACA-8386-1B8A-DD1F41219388}"/>
                </a:ext>
              </a:extLst>
            </p:cNvPr>
            <p:cNvSpPr/>
            <p:nvPr/>
          </p:nvSpPr>
          <p:spPr>
            <a:xfrm>
              <a:off x="720725" y="5443137"/>
              <a:ext cx="3679260" cy="0"/>
            </a:xfrm>
            <a:prstGeom prst="line">
              <a:avLst/>
            </a:prstGeom>
            <a:ln w="19050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en-AU" sz="1200"/>
            </a:p>
          </p:txBody>
        </p:sp>
      </p:grpSp>
    </p:spTree>
    <p:extLst>
      <p:ext uri="{BB962C8B-B14F-4D97-AF65-F5344CB8AC3E}">
        <p14:creationId xmlns:p14="http://schemas.microsoft.com/office/powerpoint/2010/main" val="222889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9C1A40FB-F371-E892-DFC1-CC94FEB55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Remember: this is your future</a:t>
            </a:r>
            <a:endParaRPr lang="en-AU" dirty="0"/>
          </a:p>
        </p:txBody>
      </p:sp>
      <p:pic>
        <p:nvPicPr>
          <p:cNvPr id="36" name="Picture Placeholder 35">
            <a:extLst>
              <a:ext uri="{FF2B5EF4-FFF2-40B4-BE49-F238E27FC236}">
                <a16:creationId xmlns:a16="http://schemas.microsoft.com/office/drawing/2014/main" id="{41F2B2BD-C19F-8166-D2FB-D3D202EA78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14615D07-1D0E-6EC5-D98E-3E0840B3A4C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40" name="Picture Placeholder 39">
            <a:extLst>
              <a:ext uri="{FF2B5EF4-FFF2-40B4-BE49-F238E27FC236}">
                <a16:creationId xmlns:a16="http://schemas.microsoft.com/office/drawing/2014/main" id="{B87C3EE5-2068-B3B1-0BE3-2E55EC5C8AC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42" name="Picture Placeholder 41">
            <a:extLst>
              <a:ext uri="{FF2B5EF4-FFF2-40B4-BE49-F238E27FC236}">
                <a16:creationId xmlns:a16="http://schemas.microsoft.com/office/drawing/2014/main" id="{55A7FCD1-5E7F-263A-E6F6-348A8F1C2F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5003DB-00F9-946C-54DB-7DBC5FE100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6428" y="4525963"/>
            <a:ext cx="2417964" cy="1439862"/>
          </a:xfrm>
        </p:spPr>
        <p:txBody>
          <a:bodyPr>
            <a:noAutofit/>
          </a:bodyPr>
          <a:lstStyle/>
          <a:p>
            <a:pPr algn="ctr"/>
            <a:r>
              <a:rPr lang="en-US" sz="2200" dirty="0"/>
              <a:t>The ATAR is a rank: not a mark. It’s just one way to get into uni.</a:t>
            </a:r>
            <a:endParaRPr lang="en-AU" sz="22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6FC1B7-F820-13D0-6017-2F8E81DDBD9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algn="ctr"/>
            <a:r>
              <a:rPr lang="en-US" sz="2200" dirty="0"/>
              <a:t>Choose courses you like and </a:t>
            </a:r>
            <a:br>
              <a:rPr lang="en-US" sz="2200" dirty="0"/>
            </a:br>
            <a:r>
              <a:rPr lang="en-US" sz="2200" dirty="0"/>
              <a:t>are good at.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E32C82-5761-6344-B94F-F2A344F359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200" dirty="0"/>
              <a:t>Choose course that will set you up for success.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4E70A6-DC35-B05F-CF4C-F76E3E80CA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200" dirty="0"/>
              <a:t>Explore all </a:t>
            </a:r>
            <a:br>
              <a:rPr lang="en-US" sz="2200" dirty="0"/>
            </a:br>
            <a:r>
              <a:rPr lang="en-US" sz="2200" dirty="0"/>
              <a:t>your options.</a:t>
            </a:r>
            <a:endParaRPr lang="en-AU" sz="2200" dirty="0"/>
          </a:p>
          <a:p>
            <a:pPr algn="ctr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5657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937DD8D-C44F-1C0A-8B5C-2635E1C65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UAC?</a:t>
            </a:r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E446D87E-3C7A-5062-3679-BFC6374D385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8D4811-64EF-FB9B-B981-8C702D302E3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999" y="2703600"/>
            <a:ext cx="3835375" cy="25146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000" dirty="0"/>
              <a:t>Processes applications for approx. 30 different institutions.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000" dirty="0"/>
              <a:t>Administers applications for all access schemes.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000" dirty="0"/>
              <a:t>Calculates the ATAR for all NSW HSC students.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FAEC1CE-2EC0-65CD-B0B8-FA8298C89A86}"/>
              </a:ext>
            </a:extLst>
          </p:cNvPr>
          <p:cNvGrpSpPr/>
          <p:nvPr/>
        </p:nvGrpSpPr>
        <p:grpSpPr>
          <a:xfrm>
            <a:off x="787257" y="3644290"/>
            <a:ext cx="3537093" cy="1025700"/>
            <a:chOff x="787257" y="3644290"/>
            <a:chExt cx="3167714" cy="1025700"/>
          </a:xfrm>
        </p:grpSpPr>
        <p:sp>
          <p:nvSpPr>
            <p:cNvPr id="3" name="AutoShape 2">
              <a:extLst>
                <a:ext uri="{FF2B5EF4-FFF2-40B4-BE49-F238E27FC236}">
                  <a16:creationId xmlns:a16="http://schemas.microsoft.com/office/drawing/2014/main" id="{1BC672F5-9E6A-2450-B348-53F53B0E8FFD}"/>
                </a:ext>
              </a:extLst>
            </p:cNvPr>
            <p:cNvSpPr/>
            <p:nvPr/>
          </p:nvSpPr>
          <p:spPr>
            <a:xfrm>
              <a:off x="787257" y="3644290"/>
              <a:ext cx="3167714" cy="0"/>
            </a:xfrm>
            <a:prstGeom prst="line">
              <a:avLst/>
            </a:prstGeom>
            <a:ln w="19050" cap="flat">
              <a:solidFill>
                <a:schemeClr val="accent4">
                  <a:lumMod val="20000"/>
                  <a:lumOff val="80000"/>
                </a:schemeClr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 sz="1200" dirty="0"/>
            </a:p>
          </p:txBody>
        </p:sp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AB843128-A317-AB41-2A75-16A3C79AC809}"/>
                </a:ext>
              </a:extLst>
            </p:cNvPr>
            <p:cNvSpPr/>
            <p:nvPr/>
          </p:nvSpPr>
          <p:spPr>
            <a:xfrm>
              <a:off x="787257" y="4669990"/>
              <a:ext cx="3167714" cy="0"/>
            </a:xfrm>
            <a:prstGeom prst="line">
              <a:avLst/>
            </a:prstGeom>
            <a:ln w="19050" cap="flat">
              <a:solidFill>
                <a:schemeClr val="accent4">
                  <a:lumMod val="20000"/>
                  <a:lumOff val="80000"/>
                </a:schemeClr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6639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8937BD5-88D6-C692-5B36-060E7EBBB901}"/>
              </a:ext>
            </a:extLst>
          </p:cNvPr>
          <p:cNvGrpSpPr/>
          <p:nvPr/>
        </p:nvGrpSpPr>
        <p:grpSpPr>
          <a:xfrm>
            <a:off x="690748" y="4529171"/>
            <a:ext cx="2651681" cy="525992"/>
            <a:chOff x="3384767" y="6891336"/>
            <a:chExt cx="3977522" cy="788988"/>
          </a:xfrm>
        </p:grpSpPr>
        <p:pic>
          <p:nvPicPr>
            <p:cNvPr id="16" name="Picture 15" descr="A black and white logo&#10;&#10;Description automatically generated">
              <a:extLst>
                <a:ext uri="{FF2B5EF4-FFF2-40B4-BE49-F238E27FC236}">
                  <a16:creationId xmlns:a16="http://schemas.microsoft.com/office/drawing/2014/main" id="{58565084-99AE-B871-8855-F9C1F75E8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4767" y="6925830"/>
              <a:ext cx="720000" cy="720000"/>
            </a:xfrm>
            <a:prstGeom prst="rect">
              <a:avLst/>
            </a:prstGeom>
          </p:spPr>
        </p:pic>
        <p:sp>
          <p:nvSpPr>
            <p:cNvPr id="17" name="Text Placeholder 27">
              <a:extLst>
                <a:ext uri="{FF2B5EF4-FFF2-40B4-BE49-F238E27FC236}">
                  <a16:creationId xmlns:a16="http://schemas.microsoft.com/office/drawing/2014/main" id="{87118DA3-8B39-0E13-E4A7-1FB5AE232AF6}"/>
                </a:ext>
              </a:extLst>
            </p:cNvPr>
            <p:cNvSpPr txBox="1">
              <a:spLocks/>
            </p:cNvSpPr>
            <p:nvPr/>
          </p:nvSpPr>
          <p:spPr>
            <a:xfrm>
              <a:off x="4466689" y="6891336"/>
              <a:ext cx="2895600" cy="788988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3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spc="200" dirty="0"/>
                <a:t>uacinfo</a:t>
              </a:r>
              <a:endParaRPr lang="en-AU" sz="2400" spc="2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96E4BA9-D239-2771-8A29-95BB4A3DD421}"/>
              </a:ext>
            </a:extLst>
          </p:cNvPr>
          <p:cNvGrpSpPr/>
          <p:nvPr/>
        </p:nvGrpSpPr>
        <p:grpSpPr>
          <a:xfrm>
            <a:off x="659098" y="2699400"/>
            <a:ext cx="2775601" cy="525992"/>
            <a:chOff x="2161198" y="4610100"/>
            <a:chExt cx="4163401" cy="78898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C854074-A02A-00C2-8FA6-11DACA23E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1198" y="4644594"/>
              <a:ext cx="720000" cy="720000"/>
            </a:xfrm>
            <a:prstGeom prst="rect">
              <a:avLst/>
            </a:prstGeom>
          </p:spPr>
        </p:pic>
        <p:sp>
          <p:nvSpPr>
            <p:cNvPr id="20" name="Text Placeholder 27">
              <a:extLst>
                <a:ext uri="{FF2B5EF4-FFF2-40B4-BE49-F238E27FC236}">
                  <a16:creationId xmlns:a16="http://schemas.microsoft.com/office/drawing/2014/main" id="{2904DE84-581E-9C41-2A7B-26012BB72CAC}"/>
                </a:ext>
              </a:extLst>
            </p:cNvPr>
            <p:cNvSpPr txBox="1">
              <a:spLocks/>
            </p:cNvSpPr>
            <p:nvPr/>
          </p:nvSpPr>
          <p:spPr>
            <a:xfrm>
              <a:off x="3243120" y="4610100"/>
              <a:ext cx="3081479" cy="788988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3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spc="200"/>
                <a:t>uac.edu.au</a:t>
              </a:r>
              <a:endParaRPr lang="en-AU" sz="2400" spc="20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3D50DB-C29C-C99E-F0D8-9444003F439B}"/>
              </a:ext>
            </a:extLst>
          </p:cNvPr>
          <p:cNvGrpSpPr/>
          <p:nvPr/>
        </p:nvGrpSpPr>
        <p:grpSpPr>
          <a:xfrm>
            <a:off x="3963625" y="2717949"/>
            <a:ext cx="2473881" cy="525992"/>
            <a:chOff x="8528267" y="4610100"/>
            <a:chExt cx="3710822" cy="78898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EFBAA3D-8A44-4A3B-C453-CD5D75BF6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8267" y="4644594"/>
              <a:ext cx="720000" cy="720000"/>
            </a:xfrm>
            <a:prstGeom prst="rect">
              <a:avLst/>
            </a:prstGeom>
          </p:spPr>
        </p:pic>
        <p:sp>
          <p:nvSpPr>
            <p:cNvPr id="21" name="Text Placeholder 27">
              <a:extLst>
                <a:ext uri="{FF2B5EF4-FFF2-40B4-BE49-F238E27FC236}">
                  <a16:creationId xmlns:a16="http://schemas.microsoft.com/office/drawing/2014/main" id="{FC02A0A9-C28E-D9A0-CA4B-6F5CC214540E}"/>
                </a:ext>
              </a:extLst>
            </p:cNvPr>
            <p:cNvSpPr txBox="1">
              <a:spLocks/>
            </p:cNvSpPr>
            <p:nvPr/>
          </p:nvSpPr>
          <p:spPr>
            <a:xfrm>
              <a:off x="9610189" y="4610100"/>
              <a:ext cx="2628900" cy="788988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3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spc="200"/>
                <a:t>uacdigital</a:t>
              </a:r>
              <a:endParaRPr lang="en-AU" sz="2400" spc="2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6393DAD-6D4F-67F0-A515-29C5E2B77F90}"/>
              </a:ext>
            </a:extLst>
          </p:cNvPr>
          <p:cNvGrpSpPr/>
          <p:nvPr/>
        </p:nvGrpSpPr>
        <p:grpSpPr>
          <a:xfrm>
            <a:off x="659098" y="3614286"/>
            <a:ext cx="2775597" cy="525992"/>
            <a:chOff x="2161198" y="5736357"/>
            <a:chExt cx="4163396" cy="788988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0CC743F4-96BB-E2F8-13EE-C4867F8EE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161198" y="5770851"/>
              <a:ext cx="720000" cy="720000"/>
            </a:xfrm>
            <a:prstGeom prst="rect">
              <a:avLst/>
            </a:prstGeom>
          </p:spPr>
        </p:pic>
        <p:sp>
          <p:nvSpPr>
            <p:cNvPr id="24" name="Text Placeholder 27">
              <a:extLst>
                <a:ext uri="{FF2B5EF4-FFF2-40B4-BE49-F238E27FC236}">
                  <a16:creationId xmlns:a16="http://schemas.microsoft.com/office/drawing/2014/main" id="{8BD1B12F-A24D-3EBB-D658-18FC3A07C699}"/>
                </a:ext>
              </a:extLst>
            </p:cNvPr>
            <p:cNvSpPr txBox="1">
              <a:spLocks/>
            </p:cNvSpPr>
            <p:nvPr/>
          </p:nvSpPr>
          <p:spPr>
            <a:xfrm>
              <a:off x="3243118" y="5736357"/>
              <a:ext cx="3081476" cy="788988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3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spc="200" dirty="0"/>
                <a:t>@uacapply</a:t>
              </a:r>
              <a:endParaRPr lang="en-AU" sz="2400" spc="200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677E484-6609-3EB0-0016-B4D8519B67E7}"/>
              </a:ext>
            </a:extLst>
          </p:cNvPr>
          <p:cNvGrpSpPr/>
          <p:nvPr/>
        </p:nvGrpSpPr>
        <p:grpSpPr>
          <a:xfrm>
            <a:off x="3988135" y="3614286"/>
            <a:ext cx="2473881" cy="525992"/>
            <a:chOff x="8528267" y="5736357"/>
            <a:chExt cx="3710822" cy="788988"/>
          </a:xfrm>
        </p:grpSpPr>
        <p:pic>
          <p:nvPicPr>
            <p:cNvPr id="22" name="Picture 21" descr="A black letter f in a white circle&#10;&#10;Description automatically generated">
              <a:extLst>
                <a:ext uri="{FF2B5EF4-FFF2-40B4-BE49-F238E27FC236}">
                  <a16:creationId xmlns:a16="http://schemas.microsoft.com/office/drawing/2014/main" id="{C566285D-2471-4E95-0B2C-32A25E633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8267" y="5770851"/>
              <a:ext cx="720000" cy="720000"/>
            </a:xfrm>
            <a:prstGeom prst="rect">
              <a:avLst/>
            </a:prstGeom>
          </p:spPr>
        </p:pic>
        <p:sp>
          <p:nvSpPr>
            <p:cNvPr id="25" name="Text Placeholder 27">
              <a:extLst>
                <a:ext uri="{FF2B5EF4-FFF2-40B4-BE49-F238E27FC236}">
                  <a16:creationId xmlns:a16="http://schemas.microsoft.com/office/drawing/2014/main" id="{851028BE-CC22-C472-7F2A-51BB9B9801F8}"/>
                </a:ext>
              </a:extLst>
            </p:cNvPr>
            <p:cNvSpPr txBox="1">
              <a:spLocks/>
            </p:cNvSpPr>
            <p:nvPr/>
          </p:nvSpPr>
          <p:spPr>
            <a:xfrm>
              <a:off x="9610189" y="5736357"/>
              <a:ext cx="2628900" cy="788988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3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spc="200" dirty="0"/>
                <a:t>uacinfo</a:t>
              </a:r>
              <a:endParaRPr lang="en-AU" sz="2400" spc="200" dirty="0"/>
            </a:p>
          </p:txBody>
        </p:sp>
      </p:grpSp>
      <p:sp>
        <p:nvSpPr>
          <p:cNvPr id="26" name="AutoShape 2">
            <a:extLst>
              <a:ext uri="{FF2B5EF4-FFF2-40B4-BE49-F238E27FC236}">
                <a16:creationId xmlns:a16="http://schemas.microsoft.com/office/drawing/2014/main" id="{FB92ACE4-5883-F060-836F-AA5C0698C019}"/>
              </a:ext>
            </a:extLst>
          </p:cNvPr>
          <p:cNvSpPr/>
          <p:nvPr/>
        </p:nvSpPr>
        <p:spPr>
          <a:xfrm rot="5400000" flipV="1">
            <a:off x="2056354" y="2047864"/>
            <a:ext cx="12738" cy="2743949"/>
          </a:xfrm>
          <a:prstGeom prst="line">
            <a:avLst/>
          </a:prstGeom>
          <a:ln w="3175" cap="flat">
            <a:solidFill>
              <a:schemeClr val="bg2">
                <a:lumMod val="40000"/>
                <a:lumOff val="60000"/>
              </a:schemeClr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n-AU" sz="1200"/>
          </a:p>
        </p:txBody>
      </p:sp>
      <p:sp>
        <p:nvSpPr>
          <p:cNvPr id="34" name="AutoShape 2">
            <a:extLst>
              <a:ext uri="{FF2B5EF4-FFF2-40B4-BE49-F238E27FC236}">
                <a16:creationId xmlns:a16="http://schemas.microsoft.com/office/drawing/2014/main" id="{56D08145-C7F0-B0AC-6672-EC33ED42C999}"/>
              </a:ext>
            </a:extLst>
          </p:cNvPr>
          <p:cNvSpPr/>
          <p:nvPr/>
        </p:nvSpPr>
        <p:spPr>
          <a:xfrm rot="5400000">
            <a:off x="2431696" y="3945556"/>
            <a:ext cx="2485629" cy="0"/>
          </a:xfrm>
          <a:prstGeom prst="line">
            <a:avLst/>
          </a:prstGeom>
          <a:ln w="3175" cap="flat">
            <a:solidFill>
              <a:schemeClr val="bg2">
                <a:lumMod val="40000"/>
                <a:lumOff val="60000"/>
              </a:schemeClr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n-AU" sz="1200"/>
          </a:p>
        </p:txBody>
      </p:sp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C527539D-45CE-CF25-E6C3-3064B92D9A3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038231" y="1719072"/>
            <a:ext cx="1719072" cy="1719072"/>
          </a:xfrm>
        </p:spPr>
      </p:pic>
      <p:pic>
        <p:nvPicPr>
          <p:cNvPr id="36" name="Picture Placeholder 35" descr="A person standing outside with her hand on her hip&#10;&#10;AI-generated content may be incorrect.">
            <a:extLst>
              <a:ext uri="{FF2B5EF4-FFF2-40B4-BE49-F238E27FC236}">
                <a16:creationId xmlns:a16="http://schemas.microsoft.com/office/drawing/2014/main" id="{095780CD-2011-DEC0-C189-5ABF85839D1B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7302" y="3444153"/>
            <a:ext cx="1709321" cy="1688766"/>
          </a:xfr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0B891F14-9146-DCEA-1792-2A96F02BABF1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4400" y="0"/>
            <a:ext cx="1717675" cy="1718253"/>
          </a:xfrm>
        </p:spPr>
      </p:pic>
      <p:pic>
        <p:nvPicPr>
          <p:cNvPr id="38" name="Picture Placeholder 37" descr="A person standing outside with his hands on his hips&#10;&#10;AI-generated content may be incorrect.">
            <a:extLst>
              <a:ext uri="{FF2B5EF4-FFF2-40B4-BE49-F238E27FC236}">
                <a16:creationId xmlns:a16="http://schemas.microsoft.com/office/drawing/2014/main" id="{F15083D9-E9EB-FB77-6053-4AABD91F625D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8"/>
          <a:stretch/>
        </p:blipFill>
        <p:spPr>
          <a:xfrm flipH="1">
            <a:off x="7035709" y="5132919"/>
            <a:ext cx="1721594" cy="17259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5770D3-D72F-9E94-9829-BECBD1D0A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313" y="442464"/>
            <a:ext cx="4613457" cy="1893570"/>
          </a:xfrm>
        </p:spPr>
        <p:txBody>
          <a:bodyPr anchor="t">
            <a:noAutofit/>
          </a:bodyPr>
          <a:lstStyle/>
          <a:p>
            <a:r>
              <a:rPr lang="en-US" sz="5400" spc="200" dirty="0">
                <a:solidFill>
                  <a:schemeClr val="accent6"/>
                </a:solidFill>
              </a:rPr>
              <a:t>Get to know us!</a:t>
            </a:r>
            <a:endParaRPr lang="en-AU" dirty="0">
              <a:solidFill>
                <a:schemeClr val="accent6"/>
              </a:solidFill>
            </a:endParaRP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11C96CD3-DF56-33A4-4D5B-BD18F8434794}"/>
              </a:ext>
            </a:extLst>
          </p:cNvPr>
          <p:cNvSpPr/>
          <p:nvPr/>
        </p:nvSpPr>
        <p:spPr>
          <a:xfrm rot="5400000" flipV="1">
            <a:off x="2056356" y="2962750"/>
            <a:ext cx="12738" cy="2743949"/>
          </a:xfrm>
          <a:prstGeom prst="line">
            <a:avLst/>
          </a:prstGeom>
          <a:ln w="3175" cap="flat">
            <a:solidFill>
              <a:schemeClr val="bg2">
                <a:lumMod val="40000"/>
                <a:lumOff val="60000"/>
              </a:schemeClr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n-AU" sz="1200"/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72F1B56B-4546-1CEA-94EF-E1C58C105F86}"/>
              </a:ext>
            </a:extLst>
          </p:cNvPr>
          <p:cNvSpPr/>
          <p:nvPr/>
        </p:nvSpPr>
        <p:spPr>
          <a:xfrm rot="5400000" flipV="1">
            <a:off x="5294855" y="2047865"/>
            <a:ext cx="12738" cy="2743949"/>
          </a:xfrm>
          <a:prstGeom prst="line">
            <a:avLst/>
          </a:prstGeom>
          <a:ln w="3175" cap="flat">
            <a:solidFill>
              <a:schemeClr val="bg2">
                <a:lumMod val="40000"/>
                <a:lumOff val="60000"/>
              </a:schemeClr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n-AU" sz="1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BF859B-114C-2511-7B89-A49DD96D2359}"/>
              </a:ext>
            </a:extLst>
          </p:cNvPr>
          <p:cNvSpPr/>
          <p:nvPr/>
        </p:nvSpPr>
        <p:spPr>
          <a:xfrm>
            <a:off x="720000" y="6000750"/>
            <a:ext cx="628650" cy="1822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CCFD1C-6A78-83F8-4945-97707147F008}"/>
              </a:ext>
            </a:extLst>
          </p:cNvPr>
          <p:cNvSpPr/>
          <p:nvPr/>
        </p:nvSpPr>
        <p:spPr>
          <a:xfrm>
            <a:off x="540313" y="5132919"/>
            <a:ext cx="1185064" cy="4672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C3AA8FBC-1D73-18FD-2855-9774EFE653AD}"/>
              </a:ext>
            </a:extLst>
          </p:cNvPr>
          <p:cNvSpPr/>
          <p:nvPr/>
        </p:nvSpPr>
        <p:spPr>
          <a:xfrm rot="5400000" flipV="1">
            <a:off x="5294855" y="2962751"/>
            <a:ext cx="12738" cy="2743949"/>
          </a:xfrm>
          <a:prstGeom prst="line">
            <a:avLst/>
          </a:prstGeom>
          <a:ln w="3175" cap="flat">
            <a:solidFill>
              <a:schemeClr val="bg2">
                <a:lumMod val="40000"/>
                <a:lumOff val="60000"/>
              </a:schemeClr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n-AU" sz="1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22729-9C43-2374-0237-729AF074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517904"/>
            <a:ext cx="5029200" cy="3931920"/>
          </a:xfrm>
        </p:spPr>
        <p:txBody>
          <a:bodyPr/>
          <a:lstStyle/>
          <a:p>
            <a:r>
              <a:rPr lang="en-AU" dirty="0"/>
              <a:t>The ATAR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268B32F-C9C2-5FFA-AD8E-88460663E6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7351" y="572886"/>
            <a:ext cx="4608577" cy="5715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group of people walking on a sidewalk&#10;&#10;AI-generated content may be incorrect.">
            <a:extLst>
              <a:ext uri="{FF2B5EF4-FFF2-40B4-BE49-F238E27FC236}">
                <a16:creationId xmlns:a16="http://schemas.microsoft.com/office/drawing/2014/main" id="{6133F5B3-E070-ACE3-6D9E-243BC302A5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6CCA324-3FCE-DB89-51BB-C13B2F7A3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HSC v ATAR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E8C421B-93F8-45BA-B197-B863D3CD61A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001" y="2703600"/>
            <a:ext cx="4785254" cy="25146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000" dirty="0"/>
              <a:t>Performance v Position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000" dirty="0"/>
              <a:t>Your ATAR is like your position in a race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000" dirty="0"/>
              <a:t>You can’t control the place you came in the race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000" dirty="0"/>
              <a:t>You can only control your performance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2211655-E4BE-8ED1-6B1A-ECD8059DFA13}"/>
              </a:ext>
            </a:extLst>
          </p:cNvPr>
          <p:cNvGrpSpPr/>
          <p:nvPr/>
        </p:nvGrpSpPr>
        <p:grpSpPr>
          <a:xfrm>
            <a:off x="804166" y="3247677"/>
            <a:ext cx="4487833" cy="1862151"/>
            <a:chOff x="6742377" y="3990627"/>
            <a:chExt cx="4598717" cy="1862151"/>
          </a:xfrm>
        </p:grpSpPr>
        <p:sp>
          <p:nvSpPr>
            <p:cNvPr id="21" name="AutoShape 2">
              <a:extLst>
                <a:ext uri="{FF2B5EF4-FFF2-40B4-BE49-F238E27FC236}">
                  <a16:creationId xmlns:a16="http://schemas.microsoft.com/office/drawing/2014/main" id="{1087889A-DEBB-283E-8281-2755F9AEA676}"/>
                </a:ext>
              </a:extLst>
            </p:cNvPr>
            <p:cNvSpPr/>
            <p:nvPr/>
          </p:nvSpPr>
          <p:spPr>
            <a:xfrm>
              <a:off x="6742377" y="3990627"/>
              <a:ext cx="2738488" cy="0"/>
            </a:xfrm>
            <a:prstGeom prst="line">
              <a:avLst/>
            </a:prstGeom>
            <a:ln w="19050" cap="flat">
              <a:solidFill>
                <a:schemeClr val="accent1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 sz="1200" dirty="0"/>
            </a:p>
          </p:txBody>
        </p:sp>
        <p:sp>
          <p:nvSpPr>
            <p:cNvPr id="22" name="AutoShape 3">
              <a:extLst>
                <a:ext uri="{FF2B5EF4-FFF2-40B4-BE49-F238E27FC236}">
                  <a16:creationId xmlns:a16="http://schemas.microsoft.com/office/drawing/2014/main" id="{BFD0F17F-0341-9E61-C0F2-63F4555C785B}"/>
                </a:ext>
              </a:extLst>
            </p:cNvPr>
            <p:cNvSpPr/>
            <p:nvPr/>
          </p:nvSpPr>
          <p:spPr>
            <a:xfrm>
              <a:off x="6742377" y="4813293"/>
              <a:ext cx="4598717" cy="0"/>
            </a:xfrm>
            <a:prstGeom prst="line">
              <a:avLst/>
            </a:prstGeom>
            <a:ln w="19050" cap="flat">
              <a:solidFill>
                <a:schemeClr val="accent1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 sz="1200" dirty="0"/>
            </a:p>
          </p:txBody>
        </p:sp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4E5A4FDA-4097-B154-DAAB-0455689ADBFD}"/>
                </a:ext>
              </a:extLst>
            </p:cNvPr>
            <p:cNvSpPr/>
            <p:nvPr/>
          </p:nvSpPr>
          <p:spPr>
            <a:xfrm>
              <a:off x="6742377" y="5852778"/>
              <a:ext cx="4598717" cy="0"/>
            </a:xfrm>
            <a:prstGeom prst="line">
              <a:avLst/>
            </a:prstGeom>
            <a:ln w="19050" cap="flat">
              <a:solidFill>
                <a:schemeClr val="accent1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 sz="12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9B5BD28-4576-5884-D0DF-365895BE0D4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0384" y="607060"/>
            <a:ext cx="6071616" cy="6254745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3C497C-6A61-B2AE-52BF-C3CDBE1B3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640"/>
            <a:ext cx="4572000" cy="1440000"/>
          </a:xfrm>
        </p:spPr>
        <p:txBody>
          <a:bodyPr/>
          <a:lstStyle/>
          <a:p>
            <a:r>
              <a:rPr lang="en-AU" dirty="0"/>
              <a:t>What is the ATAR?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386F9BF-B9B2-AF20-8779-6EAC8E5A907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725" y="2705100"/>
            <a:ext cx="4394200" cy="3238500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000" dirty="0"/>
              <a:t>Australian Tertiary Admission Rank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000" dirty="0"/>
              <a:t>Your overall position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000" dirty="0"/>
              <a:t>A number between 0.00 and 99.95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000" dirty="0"/>
              <a:t>Used by universities to rank and select students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AEED360-C5C3-3567-D3E3-D2F9B2005CF9}"/>
              </a:ext>
            </a:extLst>
          </p:cNvPr>
          <p:cNvGrpSpPr/>
          <p:nvPr/>
        </p:nvGrpSpPr>
        <p:grpSpPr>
          <a:xfrm>
            <a:off x="822142" y="3355504"/>
            <a:ext cx="3930833" cy="1513359"/>
            <a:chOff x="720000" y="4081449"/>
            <a:chExt cx="3930833" cy="1513359"/>
          </a:xfrm>
        </p:grpSpPr>
        <p:sp>
          <p:nvSpPr>
            <p:cNvPr id="17" name="AutoShape 2">
              <a:extLst>
                <a:ext uri="{FF2B5EF4-FFF2-40B4-BE49-F238E27FC236}">
                  <a16:creationId xmlns:a16="http://schemas.microsoft.com/office/drawing/2014/main" id="{F853FF75-4F85-DEAF-1188-5F34DBB50F16}"/>
                </a:ext>
              </a:extLst>
            </p:cNvPr>
            <p:cNvSpPr/>
            <p:nvPr/>
          </p:nvSpPr>
          <p:spPr>
            <a:xfrm>
              <a:off x="720000" y="4081449"/>
              <a:ext cx="3930833" cy="0"/>
            </a:xfrm>
            <a:prstGeom prst="line">
              <a:avLst/>
            </a:prstGeom>
            <a:ln w="19050" cap="flat">
              <a:solidFill>
                <a:schemeClr val="accent1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 sz="1200" dirty="0"/>
            </a:p>
          </p:txBody>
        </p:sp>
        <p:sp>
          <p:nvSpPr>
            <p:cNvPr id="18" name="AutoShape 3">
              <a:extLst>
                <a:ext uri="{FF2B5EF4-FFF2-40B4-BE49-F238E27FC236}">
                  <a16:creationId xmlns:a16="http://schemas.microsoft.com/office/drawing/2014/main" id="{F06A8725-D9CF-5B5B-DED3-0A5A9BEC4F65}"/>
                </a:ext>
              </a:extLst>
            </p:cNvPr>
            <p:cNvSpPr/>
            <p:nvPr/>
          </p:nvSpPr>
          <p:spPr>
            <a:xfrm>
              <a:off x="720001" y="4838127"/>
              <a:ext cx="2283008" cy="0"/>
            </a:xfrm>
            <a:prstGeom prst="line">
              <a:avLst/>
            </a:prstGeom>
            <a:ln w="19050" cap="flat">
              <a:solidFill>
                <a:schemeClr val="accent1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 sz="1200" dirty="0"/>
            </a:p>
          </p:txBody>
        </p:sp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3767BF19-CB5A-F0D6-DA54-033D93BAA830}"/>
                </a:ext>
              </a:extLst>
            </p:cNvPr>
            <p:cNvSpPr/>
            <p:nvPr/>
          </p:nvSpPr>
          <p:spPr>
            <a:xfrm>
              <a:off x="720000" y="5594808"/>
              <a:ext cx="3930833" cy="0"/>
            </a:xfrm>
            <a:prstGeom prst="line">
              <a:avLst/>
            </a:prstGeom>
            <a:ln w="19050" cap="flat">
              <a:solidFill>
                <a:schemeClr val="accent1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 sz="12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1600" y="337049"/>
            <a:ext cx="12192403" cy="1528027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533"/>
              </a:lnSpc>
            </a:pPr>
            <a:endParaRPr sz="1200"/>
          </a:p>
        </p:txBody>
      </p:sp>
      <p:sp>
        <p:nvSpPr>
          <p:cNvPr id="35" name="TextBox 35"/>
          <p:cNvSpPr txBox="1"/>
          <p:nvPr/>
        </p:nvSpPr>
        <p:spPr>
          <a:xfrm>
            <a:off x="1537533" y="3108399"/>
            <a:ext cx="2885383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40"/>
              </a:lnSpc>
            </a:pPr>
            <a:r>
              <a:rPr lang="en-US" sz="2400" b="1">
                <a:solidFill>
                  <a:schemeClr val="accent1"/>
                </a:solidFill>
              </a:rPr>
              <a:t>2 units of English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8E5B2D-6996-B03D-5D5C-F779A7DC0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10515600" cy="1463040"/>
          </a:xfrm>
        </p:spPr>
        <p:txBody>
          <a:bodyPr anchor="t">
            <a:normAutofit/>
          </a:bodyPr>
          <a:lstStyle/>
          <a:p>
            <a:r>
              <a:rPr lang="en-AU" sz="4000" dirty="0"/>
              <a:t>ATAR calculation</a:t>
            </a:r>
          </a:p>
        </p:txBody>
      </p:sp>
      <p:pic>
        <p:nvPicPr>
          <p:cNvPr id="12" name="Picture Placeholder 11" descr="A group of people sitting around a table&#10;&#10;AI-generated content may be incorrect.">
            <a:extLst>
              <a:ext uri="{FF2B5EF4-FFF2-40B4-BE49-F238E27FC236}">
                <a16:creationId xmlns:a16="http://schemas.microsoft.com/office/drawing/2014/main" id="{96B4E207-1053-46A1-8B7E-2B3750A87A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6857" y="2422611"/>
            <a:ext cx="5040000" cy="4435389"/>
          </a:xfrm>
        </p:spPr>
      </p:pic>
      <p:sp>
        <p:nvSpPr>
          <p:cNvPr id="56" name="TextBox 7">
            <a:extLst>
              <a:ext uri="{FF2B5EF4-FFF2-40B4-BE49-F238E27FC236}">
                <a16:creationId xmlns:a16="http://schemas.microsoft.com/office/drawing/2014/main" id="{EAA17621-C58D-2DEC-0924-D53665785F07}"/>
              </a:ext>
            </a:extLst>
          </p:cNvPr>
          <p:cNvSpPr txBox="1"/>
          <p:nvPr/>
        </p:nvSpPr>
        <p:spPr>
          <a:xfrm>
            <a:off x="1038626" y="1328696"/>
            <a:ext cx="10318350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73"/>
              </a:lnSpc>
              <a:defRPr/>
            </a:pPr>
            <a:r>
              <a:rPr lang="en-US" sz="2000" kern="0" dirty="0"/>
              <a:t>Best 2 units of English plus best 8 of remaining units 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DB48F41-97B8-D81F-3D73-DC6ACD1408E2}"/>
              </a:ext>
            </a:extLst>
          </p:cNvPr>
          <p:cNvGrpSpPr/>
          <p:nvPr/>
        </p:nvGrpSpPr>
        <p:grpSpPr>
          <a:xfrm>
            <a:off x="759280" y="2990917"/>
            <a:ext cx="633847" cy="541467"/>
            <a:chOff x="1138919" y="4399744"/>
            <a:chExt cx="950771" cy="812201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B343A4D5-13C2-D010-5099-26A727009771}"/>
                </a:ext>
              </a:extLst>
            </p:cNvPr>
            <p:cNvSpPr/>
            <p:nvPr/>
          </p:nvSpPr>
          <p:spPr>
            <a:xfrm>
              <a:off x="1138919" y="4427145"/>
              <a:ext cx="784800" cy="784800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20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F2A42D7-9F56-F2CD-5276-6C3ADD479314}"/>
                </a:ext>
              </a:extLst>
            </p:cNvPr>
            <p:cNvSpPr/>
            <p:nvPr/>
          </p:nvSpPr>
          <p:spPr>
            <a:xfrm>
              <a:off x="1219200" y="4399744"/>
              <a:ext cx="870490" cy="663536"/>
            </a:xfrm>
            <a:custGeom>
              <a:avLst/>
              <a:gdLst>
                <a:gd name="connsiteX0" fmla="*/ 336099 w 336099"/>
                <a:gd name="connsiteY0" fmla="*/ 40815 h 256193"/>
                <a:gd name="connsiteX1" fmla="*/ 296094 w 336099"/>
                <a:gd name="connsiteY1" fmla="*/ 0 h 256193"/>
                <a:gd name="connsiteX2" fmla="*/ 116710 w 336099"/>
                <a:gd name="connsiteY2" fmla="*/ 175784 h 256193"/>
                <a:gd name="connsiteX3" fmla="*/ 40415 w 336099"/>
                <a:gd name="connsiteY3" fmla="*/ 99489 h 256193"/>
                <a:gd name="connsiteX4" fmla="*/ 0 w 336099"/>
                <a:gd name="connsiteY4" fmla="*/ 139894 h 256193"/>
                <a:gd name="connsiteX5" fmla="*/ 116300 w 336099"/>
                <a:gd name="connsiteY5" fmla="*/ 256194 h 256193"/>
                <a:gd name="connsiteX6" fmla="*/ 336099 w 336099"/>
                <a:gd name="connsiteY6" fmla="*/ 40815 h 25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099" h="256193">
                  <a:moveTo>
                    <a:pt x="336099" y="40815"/>
                  </a:moveTo>
                  <a:lnTo>
                    <a:pt x="296094" y="0"/>
                  </a:lnTo>
                  <a:lnTo>
                    <a:pt x="116710" y="175784"/>
                  </a:lnTo>
                  <a:lnTo>
                    <a:pt x="40415" y="99489"/>
                  </a:lnTo>
                  <a:lnTo>
                    <a:pt x="0" y="139894"/>
                  </a:lnTo>
                  <a:lnTo>
                    <a:pt x="116300" y="256194"/>
                  </a:lnTo>
                  <a:lnTo>
                    <a:pt x="336099" y="40815"/>
                  </a:lnTo>
                  <a:close/>
                </a:path>
              </a:pathLst>
            </a:custGeom>
            <a:solidFill>
              <a:schemeClr val="accent6"/>
            </a:solidFill>
            <a:ln w="571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 sz="12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5896903" y="4763503"/>
            <a:ext cx="965200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4"/>
              </a:lnSpc>
            </a:pPr>
            <a:r>
              <a:rPr lang="en-US" sz="2400">
                <a:solidFill>
                  <a:schemeClr val="accent1"/>
                </a:solidFill>
              </a:rPr>
              <a:t>1 unit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CD092EF-E8BC-461C-73C1-69A2A63F8619}"/>
              </a:ext>
            </a:extLst>
          </p:cNvPr>
          <p:cNvGrpSpPr>
            <a:grpSpLocks noChangeAspect="1"/>
          </p:cNvGrpSpPr>
          <p:nvPr/>
        </p:nvGrpSpPr>
        <p:grpSpPr>
          <a:xfrm>
            <a:off x="5133521" y="4707064"/>
            <a:ext cx="523200" cy="446946"/>
            <a:chOff x="1138919" y="4399744"/>
            <a:chExt cx="950771" cy="812201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B5AF5E1F-992A-5F54-3FB8-A4825DC95567}"/>
                </a:ext>
              </a:extLst>
            </p:cNvPr>
            <p:cNvSpPr/>
            <p:nvPr/>
          </p:nvSpPr>
          <p:spPr>
            <a:xfrm>
              <a:off x="1138919" y="4427145"/>
              <a:ext cx="784800" cy="784800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200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3DC6617-C722-42D8-68A5-3F087B2A3C4F}"/>
                </a:ext>
              </a:extLst>
            </p:cNvPr>
            <p:cNvSpPr/>
            <p:nvPr/>
          </p:nvSpPr>
          <p:spPr>
            <a:xfrm>
              <a:off x="1219200" y="4399744"/>
              <a:ext cx="870490" cy="663536"/>
            </a:xfrm>
            <a:custGeom>
              <a:avLst/>
              <a:gdLst>
                <a:gd name="connsiteX0" fmla="*/ 336099 w 336099"/>
                <a:gd name="connsiteY0" fmla="*/ 40815 h 256193"/>
                <a:gd name="connsiteX1" fmla="*/ 296094 w 336099"/>
                <a:gd name="connsiteY1" fmla="*/ 0 h 256193"/>
                <a:gd name="connsiteX2" fmla="*/ 116710 w 336099"/>
                <a:gd name="connsiteY2" fmla="*/ 175784 h 256193"/>
                <a:gd name="connsiteX3" fmla="*/ 40415 w 336099"/>
                <a:gd name="connsiteY3" fmla="*/ 99489 h 256193"/>
                <a:gd name="connsiteX4" fmla="*/ 0 w 336099"/>
                <a:gd name="connsiteY4" fmla="*/ 139894 h 256193"/>
                <a:gd name="connsiteX5" fmla="*/ 116300 w 336099"/>
                <a:gd name="connsiteY5" fmla="*/ 256194 h 256193"/>
                <a:gd name="connsiteX6" fmla="*/ 336099 w 336099"/>
                <a:gd name="connsiteY6" fmla="*/ 40815 h 25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099" h="256193">
                  <a:moveTo>
                    <a:pt x="336099" y="40815"/>
                  </a:moveTo>
                  <a:lnTo>
                    <a:pt x="296094" y="0"/>
                  </a:lnTo>
                  <a:lnTo>
                    <a:pt x="116710" y="175784"/>
                  </a:lnTo>
                  <a:lnTo>
                    <a:pt x="40415" y="99489"/>
                  </a:lnTo>
                  <a:lnTo>
                    <a:pt x="0" y="139894"/>
                  </a:lnTo>
                  <a:lnTo>
                    <a:pt x="116300" y="256194"/>
                  </a:lnTo>
                  <a:lnTo>
                    <a:pt x="336099" y="40815"/>
                  </a:lnTo>
                  <a:close/>
                </a:path>
              </a:pathLst>
            </a:custGeom>
            <a:solidFill>
              <a:schemeClr val="accent6"/>
            </a:solidFill>
            <a:ln w="571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 sz="1200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E142B97-DDD6-38C0-E10F-C0063DF06D53}"/>
              </a:ext>
            </a:extLst>
          </p:cNvPr>
          <p:cNvGrpSpPr>
            <a:grpSpLocks noChangeAspect="1"/>
          </p:cNvGrpSpPr>
          <p:nvPr/>
        </p:nvGrpSpPr>
        <p:grpSpPr>
          <a:xfrm>
            <a:off x="5133521" y="3967630"/>
            <a:ext cx="523200" cy="446946"/>
            <a:chOff x="1138919" y="4399744"/>
            <a:chExt cx="950771" cy="812201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ECC92E20-7B99-6A94-C058-9801B0E1F1C6}"/>
                </a:ext>
              </a:extLst>
            </p:cNvPr>
            <p:cNvSpPr/>
            <p:nvPr/>
          </p:nvSpPr>
          <p:spPr>
            <a:xfrm>
              <a:off x="1138919" y="4427145"/>
              <a:ext cx="784800" cy="784800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200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F37D32B-D575-9A20-B189-CCFB18005311}"/>
                </a:ext>
              </a:extLst>
            </p:cNvPr>
            <p:cNvSpPr/>
            <p:nvPr/>
          </p:nvSpPr>
          <p:spPr>
            <a:xfrm>
              <a:off x="1219200" y="4399744"/>
              <a:ext cx="870490" cy="663536"/>
            </a:xfrm>
            <a:custGeom>
              <a:avLst/>
              <a:gdLst>
                <a:gd name="connsiteX0" fmla="*/ 336099 w 336099"/>
                <a:gd name="connsiteY0" fmla="*/ 40815 h 256193"/>
                <a:gd name="connsiteX1" fmla="*/ 296094 w 336099"/>
                <a:gd name="connsiteY1" fmla="*/ 0 h 256193"/>
                <a:gd name="connsiteX2" fmla="*/ 116710 w 336099"/>
                <a:gd name="connsiteY2" fmla="*/ 175784 h 256193"/>
                <a:gd name="connsiteX3" fmla="*/ 40415 w 336099"/>
                <a:gd name="connsiteY3" fmla="*/ 99489 h 256193"/>
                <a:gd name="connsiteX4" fmla="*/ 0 w 336099"/>
                <a:gd name="connsiteY4" fmla="*/ 139894 h 256193"/>
                <a:gd name="connsiteX5" fmla="*/ 116300 w 336099"/>
                <a:gd name="connsiteY5" fmla="*/ 256194 h 256193"/>
                <a:gd name="connsiteX6" fmla="*/ 336099 w 336099"/>
                <a:gd name="connsiteY6" fmla="*/ 40815 h 25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099" h="256193">
                  <a:moveTo>
                    <a:pt x="336099" y="40815"/>
                  </a:moveTo>
                  <a:lnTo>
                    <a:pt x="296094" y="0"/>
                  </a:lnTo>
                  <a:lnTo>
                    <a:pt x="116710" y="175784"/>
                  </a:lnTo>
                  <a:lnTo>
                    <a:pt x="40415" y="99489"/>
                  </a:lnTo>
                  <a:lnTo>
                    <a:pt x="0" y="139894"/>
                  </a:lnTo>
                  <a:lnTo>
                    <a:pt x="116300" y="256194"/>
                  </a:lnTo>
                  <a:lnTo>
                    <a:pt x="336099" y="40815"/>
                  </a:lnTo>
                  <a:close/>
                </a:path>
              </a:pathLst>
            </a:custGeom>
            <a:solidFill>
              <a:schemeClr val="accent6"/>
            </a:solidFill>
            <a:ln w="571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 sz="1200" dirty="0"/>
            </a:p>
          </p:txBody>
        </p:sp>
      </p:grpSp>
      <p:sp>
        <p:nvSpPr>
          <p:cNvPr id="94" name="TextBox 32">
            <a:extLst>
              <a:ext uri="{FF2B5EF4-FFF2-40B4-BE49-F238E27FC236}">
                <a16:creationId xmlns:a16="http://schemas.microsoft.com/office/drawing/2014/main" id="{4F3C86D8-7CE9-D48A-B3CE-9984345472F8}"/>
              </a:ext>
            </a:extLst>
          </p:cNvPr>
          <p:cNvSpPr txBox="1"/>
          <p:nvPr/>
        </p:nvSpPr>
        <p:spPr>
          <a:xfrm>
            <a:off x="5896903" y="4024069"/>
            <a:ext cx="965200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4"/>
              </a:lnSpc>
            </a:pPr>
            <a:r>
              <a:rPr lang="en-US" sz="2400">
                <a:solidFill>
                  <a:schemeClr val="accent1"/>
                </a:solidFill>
              </a:rPr>
              <a:t>1 unit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8D2DFCE-8F16-5A86-9877-11C06BB260D1}"/>
              </a:ext>
            </a:extLst>
          </p:cNvPr>
          <p:cNvGrpSpPr>
            <a:grpSpLocks noChangeAspect="1"/>
          </p:cNvGrpSpPr>
          <p:nvPr/>
        </p:nvGrpSpPr>
        <p:grpSpPr>
          <a:xfrm>
            <a:off x="2946400" y="4707064"/>
            <a:ext cx="523200" cy="446946"/>
            <a:chOff x="1138919" y="4399744"/>
            <a:chExt cx="950771" cy="812201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906CB575-4C58-768F-7E15-F4827DFEC8FE}"/>
                </a:ext>
              </a:extLst>
            </p:cNvPr>
            <p:cNvSpPr/>
            <p:nvPr/>
          </p:nvSpPr>
          <p:spPr>
            <a:xfrm>
              <a:off x="1138919" y="4427145"/>
              <a:ext cx="784800" cy="784800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200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3814DD8-9386-0391-33EC-37181D4E3D4C}"/>
                </a:ext>
              </a:extLst>
            </p:cNvPr>
            <p:cNvSpPr/>
            <p:nvPr/>
          </p:nvSpPr>
          <p:spPr>
            <a:xfrm>
              <a:off x="1219200" y="4399744"/>
              <a:ext cx="870490" cy="663536"/>
            </a:xfrm>
            <a:custGeom>
              <a:avLst/>
              <a:gdLst>
                <a:gd name="connsiteX0" fmla="*/ 336099 w 336099"/>
                <a:gd name="connsiteY0" fmla="*/ 40815 h 256193"/>
                <a:gd name="connsiteX1" fmla="*/ 296094 w 336099"/>
                <a:gd name="connsiteY1" fmla="*/ 0 h 256193"/>
                <a:gd name="connsiteX2" fmla="*/ 116710 w 336099"/>
                <a:gd name="connsiteY2" fmla="*/ 175784 h 256193"/>
                <a:gd name="connsiteX3" fmla="*/ 40415 w 336099"/>
                <a:gd name="connsiteY3" fmla="*/ 99489 h 256193"/>
                <a:gd name="connsiteX4" fmla="*/ 0 w 336099"/>
                <a:gd name="connsiteY4" fmla="*/ 139894 h 256193"/>
                <a:gd name="connsiteX5" fmla="*/ 116300 w 336099"/>
                <a:gd name="connsiteY5" fmla="*/ 256194 h 256193"/>
                <a:gd name="connsiteX6" fmla="*/ 336099 w 336099"/>
                <a:gd name="connsiteY6" fmla="*/ 40815 h 25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099" h="256193">
                  <a:moveTo>
                    <a:pt x="336099" y="40815"/>
                  </a:moveTo>
                  <a:lnTo>
                    <a:pt x="296094" y="0"/>
                  </a:lnTo>
                  <a:lnTo>
                    <a:pt x="116710" y="175784"/>
                  </a:lnTo>
                  <a:lnTo>
                    <a:pt x="40415" y="99489"/>
                  </a:lnTo>
                  <a:lnTo>
                    <a:pt x="0" y="139894"/>
                  </a:lnTo>
                  <a:lnTo>
                    <a:pt x="116300" y="256194"/>
                  </a:lnTo>
                  <a:lnTo>
                    <a:pt x="336099" y="40815"/>
                  </a:lnTo>
                  <a:close/>
                </a:path>
              </a:pathLst>
            </a:custGeom>
            <a:solidFill>
              <a:schemeClr val="accent6"/>
            </a:solidFill>
            <a:ln w="571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 sz="1200" dirty="0"/>
            </a:p>
          </p:txBody>
        </p:sp>
      </p:grpSp>
      <p:sp>
        <p:nvSpPr>
          <p:cNvPr id="95" name="TextBox 32">
            <a:extLst>
              <a:ext uri="{FF2B5EF4-FFF2-40B4-BE49-F238E27FC236}">
                <a16:creationId xmlns:a16="http://schemas.microsoft.com/office/drawing/2014/main" id="{DB480876-E664-0431-1BF1-12624E2E2299}"/>
              </a:ext>
            </a:extLst>
          </p:cNvPr>
          <p:cNvSpPr txBox="1"/>
          <p:nvPr/>
        </p:nvSpPr>
        <p:spPr>
          <a:xfrm>
            <a:off x="3709782" y="4763503"/>
            <a:ext cx="965200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4"/>
              </a:lnSpc>
            </a:pPr>
            <a:r>
              <a:rPr lang="en-US" sz="2400">
                <a:solidFill>
                  <a:schemeClr val="accent1"/>
                </a:solidFill>
              </a:rPr>
              <a:t>1 unit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229E2ED-EEB3-E8FD-D01F-F73088C324CA}"/>
              </a:ext>
            </a:extLst>
          </p:cNvPr>
          <p:cNvGrpSpPr>
            <a:grpSpLocks noChangeAspect="1"/>
          </p:cNvGrpSpPr>
          <p:nvPr/>
        </p:nvGrpSpPr>
        <p:grpSpPr>
          <a:xfrm>
            <a:off x="2946400" y="3967630"/>
            <a:ext cx="523200" cy="446946"/>
            <a:chOff x="1138919" y="4399744"/>
            <a:chExt cx="950771" cy="812201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34AF0521-9372-A186-C152-22BB39BFA636}"/>
                </a:ext>
              </a:extLst>
            </p:cNvPr>
            <p:cNvSpPr/>
            <p:nvPr/>
          </p:nvSpPr>
          <p:spPr>
            <a:xfrm>
              <a:off x="1138919" y="4427145"/>
              <a:ext cx="784800" cy="784800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200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29CADC7-53FD-D9C7-ECEB-86D10D020B79}"/>
                </a:ext>
              </a:extLst>
            </p:cNvPr>
            <p:cNvSpPr/>
            <p:nvPr/>
          </p:nvSpPr>
          <p:spPr>
            <a:xfrm>
              <a:off x="1219200" y="4399744"/>
              <a:ext cx="870490" cy="663536"/>
            </a:xfrm>
            <a:custGeom>
              <a:avLst/>
              <a:gdLst>
                <a:gd name="connsiteX0" fmla="*/ 336099 w 336099"/>
                <a:gd name="connsiteY0" fmla="*/ 40815 h 256193"/>
                <a:gd name="connsiteX1" fmla="*/ 296094 w 336099"/>
                <a:gd name="connsiteY1" fmla="*/ 0 h 256193"/>
                <a:gd name="connsiteX2" fmla="*/ 116710 w 336099"/>
                <a:gd name="connsiteY2" fmla="*/ 175784 h 256193"/>
                <a:gd name="connsiteX3" fmla="*/ 40415 w 336099"/>
                <a:gd name="connsiteY3" fmla="*/ 99489 h 256193"/>
                <a:gd name="connsiteX4" fmla="*/ 0 w 336099"/>
                <a:gd name="connsiteY4" fmla="*/ 139894 h 256193"/>
                <a:gd name="connsiteX5" fmla="*/ 116300 w 336099"/>
                <a:gd name="connsiteY5" fmla="*/ 256194 h 256193"/>
                <a:gd name="connsiteX6" fmla="*/ 336099 w 336099"/>
                <a:gd name="connsiteY6" fmla="*/ 40815 h 25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099" h="256193">
                  <a:moveTo>
                    <a:pt x="336099" y="40815"/>
                  </a:moveTo>
                  <a:lnTo>
                    <a:pt x="296094" y="0"/>
                  </a:lnTo>
                  <a:lnTo>
                    <a:pt x="116710" y="175784"/>
                  </a:lnTo>
                  <a:lnTo>
                    <a:pt x="40415" y="99489"/>
                  </a:lnTo>
                  <a:lnTo>
                    <a:pt x="0" y="139894"/>
                  </a:lnTo>
                  <a:lnTo>
                    <a:pt x="116300" y="256194"/>
                  </a:lnTo>
                  <a:lnTo>
                    <a:pt x="336099" y="40815"/>
                  </a:lnTo>
                  <a:close/>
                </a:path>
              </a:pathLst>
            </a:custGeom>
            <a:solidFill>
              <a:schemeClr val="accent6"/>
            </a:solidFill>
            <a:ln w="571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 sz="1200" dirty="0"/>
            </a:p>
          </p:txBody>
        </p:sp>
      </p:grpSp>
      <p:sp>
        <p:nvSpPr>
          <p:cNvPr id="96" name="TextBox 32">
            <a:extLst>
              <a:ext uri="{FF2B5EF4-FFF2-40B4-BE49-F238E27FC236}">
                <a16:creationId xmlns:a16="http://schemas.microsoft.com/office/drawing/2014/main" id="{1780236B-BE8A-98A7-9E4C-F67C353369C4}"/>
              </a:ext>
            </a:extLst>
          </p:cNvPr>
          <p:cNvSpPr txBox="1"/>
          <p:nvPr/>
        </p:nvSpPr>
        <p:spPr>
          <a:xfrm>
            <a:off x="3709782" y="4024069"/>
            <a:ext cx="965200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4"/>
              </a:lnSpc>
            </a:pPr>
            <a:r>
              <a:rPr lang="en-US" sz="2400">
                <a:solidFill>
                  <a:schemeClr val="accent1"/>
                </a:solidFill>
              </a:rPr>
              <a:t>1 unit</a:t>
            </a:r>
          </a:p>
        </p:txBody>
      </p:sp>
      <p:sp>
        <p:nvSpPr>
          <p:cNvPr id="107" name="TextBox 32">
            <a:extLst>
              <a:ext uri="{FF2B5EF4-FFF2-40B4-BE49-F238E27FC236}">
                <a16:creationId xmlns:a16="http://schemas.microsoft.com/office/drawing/2014/main" id="{E9F7395E-0F0D-9679-E70B-B176066A06D4}"/>
              </a:ext>
            </a:extLst>
          </p:cNvPr>
          <p:cNvSpPr txBox="1"/>
          <p:nvPr/>
        </p:nvSpPr>
        <p:spPr>
          <a:xfrm>
            <a:off x="3709782" y="5581355"/>
            <a:ext cx="965200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4"/>
              </a:lnSpc>
            </a:pPr>
            <a:r>
              <a:rPr lang="en-US" sz="2400">
                <a:solidFill>
                  <a:schemeClr val="accent1"/>
                </a:solidFill>
              </a:rPr>
              <a:t>1 unit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4920024-DE1F-B30C-63B2-6868D82FCCC6}"/>
              </a:ext>
            </a:extLst>
          </p:cNvPr>
          <p:cNvGrpSpPr>
            <a:grpSpLocks noChangeAspect="1"/>
          </p:cNvGrpSpPr>
          <p:nvPr/>
        </p:nvGrpSpPr>
        <p:grpSpPr>
          <a:xfrm>
            <a:off x="2946400" y="5524916"/>
            <a:ext cx="523200" cy="446946"/>
            <a:chOff x="1138919" y="4399744"/>
            <a:chExt cx="950771" cy="812201"/>
          </a:xfrm>
        </p:grpSpPr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BF5ED3D3-7A17-1589-F3D5-D7B091EEC015}"/>
                </a:ext>
              </a:extLst>
            </p:cNvPr>
            <p:cNvSpPr/>
            <p:nvPr/>
          </p:nvSpPr>
          <p:spPr>
            <a:xfrm>
              <a:off x="1138919" y="4427145"/>
              <a:ext cx="784800" cy="784800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200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AC85EEB-1EFD-AC42-EA90-77B5709FCB2E}"/>
                </a:ext>
              </a:extLst>
            </p:cNvPr>
            <p:cNvSpPr/>
            <p:nvPr/>
          </p:nvSpPr>
          <p:spPr>
            <a:xfrm>
              <a:off x="1219200" y="4399744"/>
              <a:ext cx="870490" cy="663536"/>
            </a:xfrm>
            <a:custGeom>
              <a:avLst/>
              <a:gdLst>
                <a:gd name="connsiteX0" fmla="*/ 336099 w 336099"/>
                <a:gd name="connsiteY0" fmla="*/ 40815 h 256193"/>
                <a:gd name="connsiteX1" fmla="*/ 296094 w 336099"/>
                <a:gd name="connsiteY1" fmla="*/ 0 h 256193"/>
                <a:gd name="connsiteX2" fmla="*/ 116710 w 336099"/>
                <a:gd name="connsiteY2" fmla="*/ 175784 h 256193"/>
                <a:gd name="connsiteX3" fmla="*/ 40415 w 336099"/>
                <a:gd name="connsiteY3" fmla="*/ 99489 h 256193"/>
                <a:gd name="connsiteX4" fmla="*/ 0 w 336099"/>
                <a:gd name="connsiteY4" fmla="*/ 139894 h 256193"/>
                <a:gd name="connsiteX5" fmla="*/ 116300 w 336099"/>
                <a:gd name="connsiteY5" fmla="*/ 256194 h 256193"/>
                <a:gd name="connsiteX6" fmla="*/ 336099 w 336099"/>
                <a:gd name="connsiteY6" fmla="*/ 40815 h 25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099" h="256193">
                  <a:moveTo>
                    <a:pt x="336099" y="40815"/>
                  </a:moveTo>
                  <a:lnTo>
                    <a:pt x="296094" y="0"/>
                  </a:lnTo>
                  <a:lnTo>
                    <a:pt x="116710" y="175784"/>
                  </a:lnTo>
                  <a:lnTo>
                    <a:pt x="40415" y="99489"/>
                  </a:lnTo>
                  <a:lnTo>
                    <a:pt x="0" y="139894"/>
                  </a:lnTo>
                  <a:lnTo>
                    <a:pt x="116300" y="256194"/>
                  </a:lnTo>
                  <a:lnTo>
                    <a:pt x="336099" y="40815"/>
                  </a:lnTo>
                  <a:close/>
                </a:path>
              </a:pathLst>
            </a:custGeom>
            <a:solidFill>
              <a:schemeClr val="accent6"/>
            </a:solidFill>
            <a:ln w="571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 sz="1200" dirty="0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61B2563-5F68-3FAE-E679-6BEDE22778D1}"/>
              </a:ext>
            </a:extLst>
          </p:cNvPr>
          <p:cNvGrpSpPr>
            <a:grpSpLocks noChangeAspect="1"/>
          </p:cNvGrpSpPr>
          <p:nvPr/>
        </p:nvGrpSpPr>
        <p:grpSpPr>
          <a:xfrm>
            <a:off x="759280" y="5524916"/>
            <a:ext cx="523200" cy="446946"/>
            <a:chOff x="1138919" y="4399744"/>
            <a:chExt cx="950771" cy="812201"/>
          </a:xfrm>
        </p:grpSpPr>
        <p:sp>
          <p:nvSpPr>
            <p:cNvPr id="114" name="Rectangle: Rounded Corners 113">
              <a:extLst>
                <a:ext uri="{FF2B5EF4-FFF2-40B4-BE49-F238E27FC236}">
                  <a16:creationId xmlns:a16="http://schemas.microsoft.com/office/drawing/2014/main" id="{13EE9052-5BD1-20C6-D021-6203635DCA8C}"/>
                </a:ext>
              </a:extLst>
            </p:cNvPr>
            <p:cNvSpPr/>
            <p:nvPr/>
          </p:nvSpPr>
          <p:spPr>
            <a:xfrm>
              <a:off x="1138919" y="4427145"/>
              <a:ext cx="784800" cy="784800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200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14BE6E4-CF55-C87F-3CB0-4BC61835F5F3}"/>
                </a:ext>
              </a:extLst>
            </p:cNvPr>
            <p:cNvSpPr/>
            <p:nvPr/>
          </p:nvSpPr>
          <p:spPr>
            <a:xfrm>
              <a:off x="1219200" y="4399744"/>
              <a:ext cx="870490" cy="663536"/>
            </a:xfrm>
            <a:custGeom>
              <a:avLst/>
              <a:gdLst>
                <a:gd name="connsiteX0" fmla="*/ 336099 w 336099"/>
                <a:gd name="connsiteY0" fmla="*/ 40815 h 256193"/>
                <a:gd name="connsiteX1" fmla="*/ 296094 w 336099"/>
                <a:gd name="connsiteY1" fmla="*/ 0 h 256193"/>
                <a:gd name="connsiteX2" fmla="*/ 116710 w 336099"/>
                <a:gd name="connsiteY2" fmla="*/ 175784 h 256193"/>
                <a:gd name="connsiteX3" fmla="*/ 40415 w 336099"/>
                <a:gd name="connsiteY3" fmla="*/ 99489 h 256193"/>
                <a:gd name="connsiteX4" fmla="*/ 0 w 336099"/>
                <a:gd name="connsiteY4" fmla="*/ 139894 h 256193"/>
                <a:gd name="connsiteX5" fmla="*/ 116300 w 336099"/>
                <a:gd name="connsiteY5" fmla="*/ 256194 h 256193"/>
                <a:gd name="connsiteX6" fmla="*/ 336099 w 336099"/>
                <a:gd name="connsiteY6" fmla="*/ 40815 h 25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099" h="256193">
                  <a:moveTo>
                    <a:pt x="336099" y="40815"/>
                  </a:moveTo>
                  <a:lnTo>
                    <a:pt x="296094" y="0"/>
                  </a:lnTo>
                  <a:lnTo>
                    <a:pt x="116710" y="175784"/>
                  </a:lnTo>
                  <a:lnTo>
                    <a:pt x="40415" y="99489"/>
                  </a:lnTo>
                  <a:lnTo>
                    <a:pt x="0" y="139894"/>
                  </a:lnTo>
                  <a:lnTo>
                    <a:pt x="116300" y="256194"/>
                  </a:lnTo>
                  <a:lnTo>
                    <a:pt x="336099" y="40815"/>
                  </a:lnTo>
                  <a:close/>
                </a:path>
              </a:pathLst>
            </a:custGeom>
            <a:solidFill>
              <a:schemeClr val="accent6"/>
            </a:solidFill>
            <a:ln w="571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 sz="1200" dirty="0"/>
            </a:p>
          </p:txBody>
        </p:sp>
      </p:grpSp>
      <p:sp>
        <p:nvSpPr>
          <p:cNvPr id="113" name="TextBox 32">
            <a:extLst>
              <a:ext uri="{FF2B5EF4-FFF2-40B4-BE49-F238E27FC236}">
                <a16:creationId xmlns:a16="http://schemas.microsoft.com/office/drawing/2014/main" id="{819BF084-CFA5-F900-E416-D322FC52155D}"/>
              </a:ext>
            </a:extLst>
          </p:cNvPr>
          <p:cNvSpPr txBox="1"/>
          <p:nvPr/>
        </p:nvSpPr>
        <p:spPr>
          <a:xfrm>
            <a:off x="1522662" y="5581355"/>
            <a:ext cx="965200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4"/>
              </a:lnSpc>
            </a:pPr>
            <a:r>
              <a:rPr lang="en-US" sz="2400">
                <a:solidFill>
                  <a:schemeClr val="accent1"/>
                </a:solidFill>
              </a:rPr>
              <a:t>1 unit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0787127-195F-53C2-649A-2256F86E3C6B}"/>
              </a:ext>
            </a:extLst>
          </p:cNvPr>
          <p:cNvGrpSpPr>
            <a:grpSpLocks noChangeAspect="1"/>
          </p:cNvGrpSpPr>
          <p:nvPr/>
        </p:nvGrpSpPr>
        <p:grpSpPr>
          <a:xfrm>
            <a:off x="759280" y="4707064"/>
            <a:ext cx="523200" cy="446946"/>
            <a:chOff x="1138919" y="4399744"/>
            <a:chExt cx="950771" cy="812201"/>
          </a:xfrm>
        </p:grpSpPr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9D8D3203-3862-EA8D-24C5-4D06B1B09632}"/>
                </a:ext>
              </a:extLst>
            </p:cNvPr>
            <p:cNvSpPr/>
            <p:nvPr/>
          </p:nvSpPr>
          <p:spPr>
            <a:xfrm>
              <a:off x="1138919" y="4427145"/>
              <a:ext cx="784800" cy="784800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200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2861ECD-6DFF-A395-3DAB-E37112FA01BC}"/>
                </a:ext>
              </a:extLst>
            </p:cNvPr>
            <p:cNvSpPr/>
            <p:nvPr/>
          </p:nvSpPr>
          <p:spPr>
            <a:xfrm>
              <a:off x="1219200" y="4399744"/>
              <a:ext cx="870490" cy="663536"/>
            </a:xfrm>
            <a:custGeom>
              <a:avLst/>
              <a:gdLst>
                <a:gd name="connsiteX0" fmla="*/ 336099 w 336099"/>
                <a:gd name="connsiteY0" fmla="*/ 40815 h 256193"/>
                <a:gd name="connsiteX1" fmla="*/ 296094 w 336099"/>
                <a:gd name="connsiteY1" fmla="*/ 0 h 256193"/>
                <a:gd name="connsiteX2" fmla="*/ 116710 w 336099"/>
                <a:gd name="connsiteY2" fmla="*/ 175784 h 256193"/>
                <a:gd name="connsiteX3" fmla="*/ 40415 w 336099"/>
                <a:gd name="connsiteY3" fmla="*/ 99489 h 256193"/>
                <a:gd name="connsiteX4" fmla="*/ 0 w 336099"/>
                <a:gd name="connsiteY4" fmla="*/ 139894 h 256193"/>
                <a:gd name="connsiteX5" fmla="*/ 116300 w 336099"/>
                <a:gd name="connsiteY5" fmla="*/ 256194 h 256193"/>
                <a:gd name="connsiteX6" fmla="*/ 336099 w 336099"/>
                <a:gd name="connsiteY6" fmla="*/ 40815 h 25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099" h="256193">
                  <a:moveTo>
                    <a:pt x="336099" y="40815"/>
                  </a:moveTo>
                  <a:lnTo>
                    <a:pt x="296094" y="0"/>
                  </a:lnTo>
                  <a:lnTo>
                    <a:pt x="116710" y="175784"/>
                  </a:lnTo>
                  <a:lnTo>
                    <a:pt x="40415" y="99489"/>
                  </a:lnTo>
                  <a:lnTo>
                    <a:pt x="0" y="139894"/>
                  </a:lnTo>
                  <a:lnTo>
                    <a:pt x="116300" y="256194"/>
                  </a:lnTo>
                  <a:lnTo>
                    <a:pt x="336099" y="40815"/>
                  </a:lnTo>
                  <a:close/>
                </a:path>
              </a:pathLst>
            </a:custGeom>
            <a:solidFill>
              <a:schemeClr val="accent6"/>
            </a:solidFill>
            <a:ln w="571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 sz="1200" dirty="0"/>
            </a:p>
          </p:txBody>
        </p:sp>
      </p:grpSp>
      <p:sp>
        <p:nvSpPr>
          <p:cNvPr id="118" name="TextBox 32">
            <a:extLst>
              <a:ext uri="{FF2B5EF4-FFF2-40B4-BE49-F238E27FC236}">
                <a16:creationId xmlns:a16="http://schemas.microsoft.com/office/drawing/2014/main" id="{3C860048-A358-DB47-E5D5-EAE00F65A6E0}"/>
              </a:ext>
            </a:extLst>
          </p:cNvPr>
          <p:cNvSpPr txBox="1"/>
          <p:nvPr/>
        </p:nvSpPr>
        <p:spPr>
          <a:xfrm>
            <a:off x="1522662" y="4763503"/>
            <a:ext cx="965200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4"/>
              </a:lnSpc>
            </a:pPr>
            <a:r>
              <a:rPr lang="en-US" sz="2400">
                <a:solidFill>
                  <a:schemeClr val="accent1"/>
                </a:solidFill>
              </a:rPr>
              <a:t>1 unit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B3DB7DC-91DC-2EBD-DB24-5367A3C61F40}"/>
              </a:ext>
            </a:extLst>
          </p:cNvPr>
          <p:cNvGrpSpPr>
            <a:grpSpLocks noChangeAspect="1"/>
          </p:cNvGrpSpPr>
          <p:nvPr/>
        </p:nvGrpSpPr>
        <p:grpSpPr>
          <a:xfrm>
            <a:off x="759280" y="3967630"/>
            <a:ext cx="523200" cy="446946"/>
            <a:chOff x="1138919" y="4399744"/>
            <a:chExt cx="950771" cy="812201"/>
          </a:xfrm>
        </p:grpSpPr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15132922-F871-5FC6-035F-33486B956AAC}"/>
                </a:ext>
              </a:extLst>
            </p:cNvPr>
            <p:cNvSpPr/>
            <p:nvPr/>
          </p:nvSpPr>
          <p:spPr>
            <a:xfrm>
              <a:off x="1138919" y="4427145"/>
              <a:ext cx="784800" cy="784800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20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9B5BF579-B84F-1ECF-CCBE-00F20FC8B062}"/>
                </a:ext>
              </a:extLst>
            </p:cNvPr>
            <p:cNvSpPr/>
            <p:nvPr/>
          </p:nvSpPr>
          <p:spPr>
            <a:xfrm>
              <a:off x="1219200" y="4399744"/>
              <a:ext cx="870490" cy="663536"/>
            </a:xfrm>
            <a:custGeom>
              <a:avLst/>
              <a:gdLst>
                <a:gd name="connsiteX0" fmla="*/ 336099 w 336099"/>
                <a:gd name="connsiteY0" fmla="*/ 40815 h 256193"/>
                <a:gd name="connsiteX1" fmla="*/ 296094 w 336099"/>
                <a:gd name="connsiteY1" fmla="*/ 0 h 256193"/>
                <a:gd name="connsiteX2" fmla="*/ 116710 w 336099"/>
                <a:gd name="connsiteY2" fmla="*/ 175784 h 256193"/>
                <a:gd name="connsiteX3" fmla="*/ 40415 w 336099"/>
                <a:gd name="connsiteY3" fmla="*/ 99489 h 256193"/>
                <a:gd name="connsiteX4" fmla="*/ 0 w 336099"/>
                <a:gd name="connsiteY4" fmla="*/ 139894 h 256193"/>
                <a:gd name="connsiteX5" fmla="*/ 116300 w 336099"/>
                <a:gd name="connsiteY5" fmla="*/ 256194 h 256193"/>
                <a:gd name="connsiteX6" fmla="*/ 336099 w 336099"/>
                <a:gd name="connsiteY6" fmla="*/ 40815 h 25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099" h="256193">
                  <a:moveTo>
                    <a:pt x="336099" y="40815"/>
                  </a:moveTo>
                  <a:lnTo>
                    <a:pt x="296094" y="0"/>
                  </a:lnTo>
                  <a:lnTo>
                    <a:pt x="116710" y="175784"/>
                  </a:lnTo>
                  <a:lnTo>
                    <a:pt x="40415" y="99489"/>
                  </a:lnTo>
                  <a:lnTo>
                    <a:pt x="0" y="139894"/>
                  </a:lnTo>
                  <a:lnTo>
                    <a:pt x="116300" y="256194"/>
                  </a:lnTo>
                  <a:lnTo>
                    <a:pt x="336099" y="40815"/>
                  </a:lnTo>
                  <a:close/>
                </a:path>
              </a:pathLst>
            </a:custGeom>
            <a:solidFill>
              <a:schemeClr val="accent6"/>
            </a:solidFill>
            <a:ln w="571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 sz="1200" dirty="0"/>
            </a:p>
          </p:txBody>
        </p:sp>
      </p:grpSp>
      <p:sp>
        <p:nvSpPr>
          <p:cNvPr id="123" name="TextBox 32">
            <a:extLst>
              <a:ext uri="{FF2B5EF4-FFF2-40B4-BE49-F238E27FC236}">
                <a16:creationId xmlns:a16="http://schemas.microsoft.com/office/drawing/2014/main" id="{2139CF1E-0A0C-A757-FF25-94F23F6FCCC2}"/>
              </a:ext>
            </a:extLst>
          </p:cNvPr>
          <p:cNvSpPr txBox="1"/>
          <p:nvPr/>
        </p:nvSpPr>
        <p:spPr>
          <a:xfrm>
            <a:off x="1522662" y="4024069"/>
            <a:ext cx="965200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4"/>
              </a:lnSpc>
            </a:pPr>
            <a:r>
              <a:rPr lang="en-US" sz="2400">
                <a:solidFill>
                  <a:schemeClr val="accent1"/>
                </a:solidFill>
              </a:rPr>
              <a:t>1 unit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DCD7AE92-5239-56E3-328C-DC727E1165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0384" y="607060"/>
            <a:ext cx="6071616" cy="6254745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F842C1B-8EDB-E465-C9FB-997003043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640"/>
            <a:ext cx="4572000" cy="1440000"/>
          </a:xfrm>
        </p:spPr>
        <p:txBody>
          <a:bodyPr/>
          <a:lstStyle/>
          <a:p>
            <a:r>
              <a:rPr lang="en-US" dirty="0"/>
              <a:t>Scaling</a:t>
            </a:r>
            <a:endParaRPr lang="en-A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685C54A-9B54-909C-AB72-D430298A1B8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725" y="2705100"/>
            <a:ext cx="4308475" cy="3238500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000" dirty="0"/>
              <a:t>Is the first step in the calculation of the ATAR 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000" dirty="0"/>
              <a:t>Performed to create a level playing field by removing differences between courses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000" dirty="0"/>
              <a:t>Done so that no student is advantaged or disadvantaged because of their subject choice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D51E23F-27B5-12A9-CE17-B9EE5FF7B684}"/>
              </a:ext>
            </a:extLst>
          </p:cNvPr>
          <p:cNvGrpSpPr/>
          <p:nvPr/>
        </p:nvGrpSpPr>
        <p:grpSpPr>
          <a:xfrm>
            <a:off x="818063" y="3605199"/>
            <a:ext cx="3973012" cy="1328178"/>
            <a:chOff x="720000" y="3595674"/>
            <a:chExt cx="5222875" cy="1328178"/>
          </a:xfrm>
        </p:grpSpPr>
        <p:sp>
          <p:nvSpPr>
            <p:cNvPr id="15" name="AutoShape 2">
              <a:extLst>
                <a:ext uri="{FF2B5EF4-FFF2-40B4-BE49-F238E27FC236}">
                  <a16:creationId xmlns:a16="http://schemas.microsoft.com/office/drawing/2014/main" id="{2F6EE518-412C-419C-B93E-FD112DE937D6}"/>
                </a:ext>
              </a:extLst>
            </p:cNvPr>
            <p:cNvSpPr/>
            <p:nvPr/>
          </p:nvSpPr>
          <p:spPr>
            <a:xfrm>
              <a:off x="720000" y="3595674"/>
              <a:ext cx="5222875" cy="0"/>
            </a:xfrm>
            <a:prstGeom prst="line">
              <a:avLst/>
            </a:prstGeom>
            <a:ln w="19050" cap="flat">
              <a:solidFill>
                <a:schemeClr val="accent1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 sz="1200" dirty="0"/>
            </a:p>
          </p:txBody>
        </p:sp>
        <p:sp>
          <p:nvSpPr>
            <p:cNvPr id="18" name="AutoShape 3">
              <a:extLst>
                <a:ext uri="{FF2B5EF4-FFF2-40B4-BE49-F238E27FC236}">
                  <a16:creationId xmlns:a16="http://schemas.microsoft.com/office/drawing/2014/main" id="{EEF30AD1-8BBB-DDCC-5DC4-0D8B91CF2032}"/>
                </a:ext>
              </a:extLst>
            </p:cNvPr>
            <p:cNvSpPr/>
            <p:nvPr/>
          </p:nvSpPr>
          <p:spPr>
            <a:xfrm>
              <a:off x="720000" y="4923852"/>
              <a:ext cx="5222875" cy="0"/>
            </a:xfrm>
            <a:prstGeom prst="line">
              <a:avLst/>
            </a:prstGeom>
            <a:ln w="19050" cap="flat">
              <a:solidFill>
                <a:schemeClr val="accent1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 sz="12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6B41357C-70FF-CE65-C014-E466E4FD94E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9813" y="606425"/>
            <a:ext cx="6072187" cy="625475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01C268-0E00-8458-F701-29F95B039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640"/>
            <a:ext cx="4572000" cy="1440000"/>
          </a:xfrm>
        </p:spPr>
        <p:txBody>
          <a:bodyPr/>
          <a:lstStyle/>
          <a:p>
            <a:r>
              <a:rPr lang="en-US" dirty="0"/>
              <a:t>Scaling truths</a:t>
            </a:r>
            <a:endParaRPr lang="en-A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E9C0CE5-A5FD-4779-3DAD-3C3C40241D0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725" y="2705100"/>
            <a:ext cx="4832350" cy="3238500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000" dirty="0"/>
              <a:t>Based on the academic ability of students within each course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000" dirty="0"/>
              <a:t>Scaled mean of a course indicates the strength of the competition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000" dirty="0"/>
              <a:t>High/low scaled mean ≠ a high/low ATAR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000" dirty="0"/>
              <a:t>Course is irrelevant: just do well!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2250AFA-A97A-DFDC-A81D-DAC96089FAA2}"/>
              </a:ext>
            </a:extLst>
          </p:cNvPr>
          <p:cNvGrpSpPr/>
          <p:nvPr/>
        </p:nvGrpSpPr>
        <p:grpSpPr>
          <a:xfrm>
            <a:off x="801325" y="3595674"/>
            <a:ext cx="4671150" cy="1842528"/>
            <a:chOff x="805726" y="3595674"/>
            <a:chExt cx="4671150" cy="1842528"/>
          </a:xfrm>
        </p:grpSpPr>
        <p:sp>
          <p:nvSpPr>
            <p:cNvPr id="21" name="AutoShape 2">
              <a:extLst>
                <a:ext uri="{FF2B5EF4-FFF2-40B4-BE49-F238E27FC236}">
                  <a16:creationId xmlns:a16="http://schemas.microsoft.com/office/drawing/2014/main" id="{D5470F2F-D566-285E-56BB-A51AB3B35D6D}"/>
                </a:ext>
              </a:extLst>
            </p:cNvPr>
            <p:cNvSpPr/>
            <p:nvPr/>
          </p:nvSpPr>
          <p:spPr>
            <a:xfrm>
              <a:off x="805726" y="3595674"/>
              <a:ext cx="3627800" cy="0"/>
            </a:xfrm>
            <a:prstGeom prst="line">
              <a:avLst/>
            </a:prstGeom>
            <a:ln w="19050" cap="flat">
              <a:solidFill>
                <a:schemeClr val="accent1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 sz="1200" dirty="0"/>
            </a:p>
          </p:txBody>
        </p:sp>
        <p:sp>
          <p:nvSpPr>
            <p:cNvPr id="22" name="AutoShape 3">
              <a:extLst>
                <a:ext uri="{FF2B5EF4-FFF2-40B4-BE49-F238E27FC236}">
                  <a16:creationId xmlns:a16="http://schemas.microsoft.com/office/drawing/2014/main" id="{D8914134-B147-4945-0445-6444939ECA8A}"/>
                </a:ext>
              </a:extLst>
            </p:cNvPr>
            <p:cNvSpPr/>
            <p:nvPr/>
          </p:nvSpPr>
          <p:spPr>
            <a:xfrm>
              <a:off x="805726" y="4664575"/>
              <a:ext cx="4323125" cy="0"/>
            </a:xfrm>
            <a:prstGeom prst="line">
              <a:avLst/>
            </a:prstGeom>
            <a:ln w="19050" cap="flat">
              <a:solidFill>
                <a:schemeClr val="accent1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 sz="1200" dirty="0"/>
            </a:p>
          </p:txBody>
        </p:sp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AD971043-782E-A808-0434-786EAF28E57A}"/>
                </a:ext>
              </a:extLst>
            </p:cNvPr>
            <p:cNvSpPr/>
            <p:nvPr/>
          </p:nvSpPr>
          <p:spPr>
            <a:xfrm>
              <a:off x="805726" y="5438202"/>
              <a:ext cx="4671150" cy="0"/>
            </a:xfrm>
            <a:prstGeom prst="line">
              <a:avLst/>
            </a:prstGeom>
            <a:ln w="19050" cap="flat">
              <a:solidFill>
                <a:schemeClr val="accent1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 sz="12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B88EA3-8A88-0791-169A-50F78A43D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10515600" cy="1203960"/>
          </a:xfrm>
        </p:spPr>
        <p:txBody>
          <a:bodyPr anchor="ctr"/>
          <a:lstStyle/>
          <a:p>
            <a:r>
              <a:rPr lang="en-AU" dirty="0"/>
              <a:t>Data from the 2024 HSC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AFA3E6E-72E6-FBF6-ED3D-4CCD2E54CF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5879DF60-C460-AE12-4D24-92D70A69AB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566861"/>
              </p:ext>
            </p:extLst>
          </p:nvPr>
        </p:nvGraphicFramePr>
        <p:xfrm>
          <a:off x="385275" y="2068513"/>
          <a:ext cx="11421450" cy="43761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57450">
                  <a:extLst>
                    <a:ext uri="{9D8B030D-6E8A-4147-A177-3AD203B41FA5}">
                      <a16:colId xmlns:a16="http://schemas.microsoft.com/office/drawing/2014/main" val="278179898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2879372061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758383971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1473472096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194703429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91442351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6268880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AU" sz="1600" dirty="0"/>
                        <a:t>HSC Course </a:t>
                      </a:r>
                    </a:p>
                  </a:txBody>
                  <a:tcPr marL="60960" marR="60960" marT="30480" marB="3048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Median Band</a:t>
                      </a:r>
                      <a:endParaRPr lang="en-AU" sz="16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Median Mark</a:t>
                      </a:r>
                      <a:endParaRPr lang="en-AU" sz="16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HSC Mean</a:t>
                      </a:r>
                      <a:endParaRPr lang="en-AU" sz="16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Scaled Mean</a:t>
                      </a:r>
                      <a:endParaRPr lang="en-AU" sz="16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Max. ATAR included course</a:t>
                      </a:r>
                      <a:endParaRPr lang="en-AU" sz="16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Max. ATAR excluded course</a:t>
                      </a:r>
                      <a:endParaRPr lang="en-AU" sz="1600" dirty="0"/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180635694"/>
                  </a:ext>
                </a:extLst>
              </a:tr>
              <a:tr h="3492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Aboriginal Studies</a:t>
                      </a:r>
                      <a:endParaRPr lang="en-AU" sz="1600" dirty="0"/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74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72.6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30.2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99.35</a:t>
                      </a:r>
                      <a:endParaRPr lang="en-AU" sz="1600" dirty="0"/>
                    </a:p>
                  </a:txBody>
                  <a:tcPr anchor="ctr">
                    <a:solidFill>
                      <a:srgbClr val="DFD0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99.35</a:t>
                      </a:r>
                      <a:endParaRPr lang="en-AU" sz="1600" dirty="0"/>
                    </a:p>
                  </a:txBody>
                  <a:tcPr anchor="ctr">
                    <a:solidFill>
                      <a:srgbClr val="DFD0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557544"/>
                  </a:ext>
                </a:extLst>
              </a:tr>
              <a:tr h="3492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Investigating Science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74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75.0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40.6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99.95</a:t>
                      </a:r>
                      <a:endParaRPr lang="en-AU" sz="1600" dirty="0"/>
                    </a:p>
                  </a:txBody>
                  <a:tcPr anchor="ctr">
                    <a:solidFill>
                      <a:srgbClr val="F0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99.95</a:t>
                      </a:r>
                      <a:endParaRPr lang="en-AU" sz="1600" dirty="0"/>
                    </a:p>
                  </a:txBody>
                  <a:tcPr anchor="ctr">
                    <a:solidFill>
                      <a:srgbClr val="F0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830558"/>
                  </a:ext>
                </a:extLst>
              </a:tr>
              <a:tr h="3492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Business Studies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75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73.8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47.0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99.95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99.95</a:t>
                      </a:r>
                      <a:endParaRPr lang="en-A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3957448"/>
                  </a:ext>
                </a:extLst>
              </a:tr>
              <a:tr h="3492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English Advanced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83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82.4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65.4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99.95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99.95</a:t>
                      </a:r>
                      <a:endParaRPr lang="en-A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3415818"/>
                  </a:ext>
                </a:extLst>
              </a:tr>
              <a:tr h="3492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Visual Arts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83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81.8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43.6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99.85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99.90</a:t>
                      </a:r>
                      <a:endParaRPr lang="en-A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9013411"/>
                  </a:ext>
                </a:extLst>
              </a:tr>
              <a:tr h="3492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Mathematics Advanced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78.8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64.0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99.95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99.95</a:t>
                      </a:r>
                      <a:endParaRPr lang="en-A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0993832"/>
                  </a:ext>
                </a:extLst>
              </a:tr>
              <a:tr h="3492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Physics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76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74.2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62.2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99.95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99.95</a:t>
                      </a:r>
                      <a:endParaRPr lang="en-A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1428626"/>
                  </a:ext>
                </a:extLst>
              </a:tr>
              <a:tr h="349221">
                <a:tc>
                  <a:txBody>
                    <a:bodyPr/>
                    <a:lstStyle/>
                    <a:p>
                      <a:pPr algn="l"/>
                      <a:r>
                        <a:rPr lang="en-AU" sz="1600" dirty="0"/>
                        <a:t>French Beginners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75.8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47.8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99.60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99.60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2066051"/>
                  </a:ext>
                </a:extLst>
              </a:tr>
              <a:tr h="3492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Drama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82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82.2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48.4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99.95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99.95</a:t>
                      </a:r>
                      <a:endParaRPr lang="en-A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0864978"/>
                  </a:ext>
                </a:extLst>
              </a:tr>
              <a:tr h="3492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Hospitality Exam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77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76.4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38.4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98.65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99.45</a:t>
                      </a:r>
                      <a:endParaRPr lang="en-A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012348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Construction Exam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79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77.6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33.6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98.15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98.15</a:t>
                      </a:r>
                      <a:endParaRPr lang="en-A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5826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96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">
  <a:themeElements>
    <a:clrScheme name="UAC-colours-2025">
      <a:dk1>
        <a:srgbClr val="1E2245"/>
      </a:dk1>
      <a:lt1>
        <a:sysClr val="window" lastClr="FFFFFF"/>
      </a:lt1>
      <a:dk2>
        <a:srgbClr val="448532"/>
      </a:dk2>
      <a:lt2>
        <a:srgbClr val="FFFFFF"/>
      </a:lt2>
      <a:accent1>
        <a:srgbClr val="333D47"/>
      </a:accent1>
      <a:accent2>
        <a:srgbClr val="4B4E6A"/>
      </a:accent2>
      <a:accent3>
        <a:srgbClr val="40BFBE"/>
      </a:accent3>
      <a:accent4>
        <a:srgbClr val="319BD6"/>
      </a:accent4>
      <a:accent5>
        <a:srgbClr val="9F519F"/>
      </a:accent5>
      <a:accent6>
        <a:srgbClr val="FBE200"/>
      </a:accent6>
      <a:hlink>
        <a:srgbClr val="0000FF"/>
      </a:hlink>
      <a:folHlink>
        <a:srgbClr val="1E2245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ful conference presentation_V1_win32_EF_v3" id="{C1B0A8D0-9AA0-40AF-A770-3ACC1E8A96D3}" vid="{CB18F5D6-447A-4043-9583-16EEB5BF63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  <Background xmlns="71af3243-3dd4-4a8d-8c0d-dd76da1f02a5">false</Backgroun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172974-42F8-4DE5-A936-8FC698C36730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C03C5E8-6E73-4A29-90A5-6BDD54A3FA10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F7DB28BE-4CC0-4691-9CA5-2BA850A6793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Colorful conference presentation</Template>
  <TotalTime>1031</TotalTime>
  <Words>675</Words>
  <Application>Microsoft Office PowerPoint</Application>
  <PresentationFormat>Widescreen</PresentationFormat>
  <Paragraphs>235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Courier New</vt:lpstr>
      <vt:lpstr>Wingdings</vt:lpstr>
      <vt:lpstr>Custom</vt:lpstr>
      <vt:lpstr>The ATAR  and subject selection</vt:lpstr>
      <vt:lpstr>What is UAC?</vt:lpstr>
      <vt:lpstr>The ATAR</vt:lpstr>
      <vt:lpstr>HSC v ATAR</vt:lpstr>
      <vt:lpstr>What is the ATAR?</vt:lpstr>
      <vt:lpstr>ATAR calculation</vt:lpstr>
      <vt:lpstr>Scaling</vt:lpstr>
      <vt:lpstr>Scaling truths</vt:lpstr>
      <vt:lpstr>Data from the 2024 HSC</vt:lpstr>
      <vt:lpstr>The story of the ATAR</vt:lpstr>
      <vt:lpstr>Subject selection</vt:lpstr>
      <vt:lpstr>Your goals</vt:lpstr>
      <vt:lpstr>HSC courses</vt:lpstr>
      <vt:lpstr>Uni course prerequisites</vt:lpstr>
      <vt:lpstr>Making decisions</vt:lpstr>
      <vt:lpstr>What if?</vt:lpstr>
      <vt:lpstr>What if?</vt:lpstr>
      <vt:lpstr>What next?</vt:lpstr>
      <vt:lpstr>Remember: this is your future</vt:lpstr>
      <vt:lpstr>Get to know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Christine Butler</dc:creator>
  <cp:lastModifiedBy>Adrian Barclay</cp:lastModifiedBy>
  <cp:revision>20</cp:revision>
  <dcterms:created xsi:type="dcterms:W3CDTF">2025-04-10T23:22:33Z</dcterms:created>
  <dcterms:modified xsi:type="dcterms:W3CDTF">2025-05-15T05:00:53Z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