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08" r:id="rId5"/>
    <p:sldId id="279" r:id="rId6"/>
    <p:sldId id="258" r:id="rId7"/>
    <p:sldId id="309" r:id="rId8"/>
    <p:sldId id="260" r:id="rId9"/>
    <p:sldId id="310" r:id="rId10"/>
    <p:sldId id="262" r:id="rId11"/>
    <p:sldId id="311" r:id="rId12"/>
    <p:sldId id="291" r:id="rId13"/>
    <p:sldId id="264" r:id="rId14"/>
    <p:sldId id="312" r:id="rId15"/>
    <p:sldId id="314" r:id="rId16"/>
    <p:sldId id="297" r:id="rId17"/>
    <p:sldId id="282" r:id="rId18"/>
    <p:sldId id="295" r:id="rId19"/>
    <p:sldId id="269" r:id="rId20"/>
    <p:sldId id="283" r:id="rId21"/>
    <p:sldId id="284" r:id="rId22"/>
    <p:sldId id="285" r:id="rId23"/>
    <p:sldId id="286" r:id="rId24"/>
    <p:sldId id="290" r:id="rId25"/>
    <p:sldId id="298" r:id="rId26"/>
    <p:sldId id="296" r:id="rId27"/>
    <p:sldId id="28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245"/>
    <a:srgbClr val="5F315F"/>
    <a:srgbClr val="978800"/>
    <a:srgbClr val="E8F4F4"/>
    <a:srgbClr val="F0E9F0"/>
    <a:srgbClr val="DFD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505E3EF-67EA-436B-97B2-0124C06EBD2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8" autoAdjust="0"/>
    <p:restoredTop sz="94621" autoAdjust="0"/>
  </p:normalViewPr>
  <p:slideViewPr>
    <p:cSldViewPr snapToGrid="0">
      <p:cViewPr varScale="1">
        <p:scale>
          <a:sx n="78" d="100"/>
          <a:sy n="78" d="100"/>
        </p:scale>
        <p:origin x="92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7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024594258835172E-2"/>
          <c:y val="4.0726424179926467E-2"/>
          <c:w val="0.93950565898585126"/>
          <c:h val="0.9333354252194948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E3-410B-8058-1194A476A69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E3-410B-8058-1194A476A69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E3-410B-8058-1194A476A691}"/>
              </c:ext>
            </c:extLst>
          </c:dPt>
          <c:dPt>
            <c:idx val="3"/>
            <c:bubble3D val="0"/>
            <c:spPr>
              <a:solidFill>
                <a:srgbClr val="9788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E3-410B-8058-1194A476A691}"/>
              </c:ext>
            </c:extLst>
          </c:dPt>
          <c:dPt>
            <c:idx val="4"/>
            <c:bubble3D val="0"/>
            <c:spPr>
              <a:solidFill>
                <a:srgbClr val="5F315F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DE3-410B-8058-1194A476A691}"/>
              </c:ext>
            </c:extLst>
          </c:dPt>
          <c:cat>
            <c:strRef>
              <c:f>Sheet1!$A$2:$A$6</c:f>
              <c:strCache>
                <c:ptCount val="5"/>
                <c:pt idx="0">
                  <c:v>ATAR</c:v>
                </c:pt>
                <c:pt idx="1">
                  <c:v>EAS</c:v>
                </c:pt>
                <c:pt idx="2">
                  <c:v>Subject adjustment</c:v>
                </c:pt>
                <c:pt idx="3">
                  <c:v> Location Adjustment</c:v>
                </c:pt>
                <c:pt idx="4">
                  <c:v>Additional criteria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19.5</c:v>
                </c:pt>
                <c:pt idx="1">
                  <c:v>0.8</c:v>
                </c:pt>
                <c:pt idx="2">
                  <c:v>0.5</c:v>
                </c:pt>
                <c:pt idx="3">
                  <c:v>0.5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E3-410B-8058-1194A476A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06CAD-01BF-4A36-89A1-76183660094C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CE9-3899-402D-9557-B34889DA2F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9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3ADA9-1F11-4760-8ADD-071EFA0A529A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84F3-2271-4F8D-A0BC-8F40E6849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85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587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10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993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32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84F3-2271-4F8D-A0BC-8F40E6849F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43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752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79371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821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864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033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62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1709321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1709321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3431545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0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7" y="640080"/>
            <a:ext cx="5724144" cy="3657600"/>
          </a:xfrm>
        </p:spPr>
        <p:txBody>
          <a:bodyPr lIns="0" anchor="b"/>
          <a:lstStyle>
            <a:lvl1pPr algn="l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7" y="5577840"/>
            <a:ext cx="5724144" cy="47207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719072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3431545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1709321" y="0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1709321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0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0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CD7761-CC7A-FAFC-0198-8C666674D019}"/>
              </a:ext>
            </a:extLst>
          </p:cNvPr>
          <p:cNvSpPr/>
          <p:nvPr userDrawn="1"/>
        </p:nvSpPr>
        <p:spPr>
          <a:xfrm>
            <a:off x="3431545" y="0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66219-E379-6451-33E4-F55572D09C01}"/>
              </a:ext>
            </a:extLst>
          </p:cNvPr>
          <p:cNvSpPr/>
          <p:nvPr userDrawn="1"/>
        </p:nvSpPr>
        <p:spPr>
          <a:xfrm>
            <a:off x="3431545" y="5144119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8CDA6C-9930-3657-9D77-D67F329700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19071" y="3444153"/>
            <a:ext cx="1709321" cy="16887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8C526F-58F0-6CDD-6053-C362FB086F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06169" y="0"/>
            <a:ext cx="1717675" cy="171825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8A94BE1-5811-48B5-5ECF-248E3FA204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32175" y="5149850"/>
            <a:ext cx="1721594" cy="1701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, and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6120384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7333774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7940469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8547164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9153859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9760554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10367249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10973944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11580640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727079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0384" y="607060"/>
            <a:ext cx="6071616" cy="625474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B083665-5C4D-5D9C-5068-E7DF81B599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2703600"/>
            <a:ext cx="4572000" cy="3240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720000" y="2255742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783776" cy="365125"/>
          </a:xfrm>
        </p:spPr>
        <p:txBody>
          <a:bodyPr lIns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8076" y="6356350"/>
            <a:ext cx="280851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0892" y="6356350"/>
            <a:ext cx="783770" cy="365125"/>
          </a:xfr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4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, and pictur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6120384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7333774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7940469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8547164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9153859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9760554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10367249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10973944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11580640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727079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0384" y="607060"/>
            <a:ext cx="6071616" cy="625474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B083665-5C4D-5D9C-5068-E7DF81B599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2705100"/>
            <a:ext cx="4572000" cy="32385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6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720000" y="2255742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783776" cy="365125"/>
          </a:xfrm>
        </p:spPr>
        <p:txBody>
          <a:bodyPr lIns="0"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8076" y="6356350"/>
            <a:ext cx="280851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0892" y="6356350"/>
            <a:ext cx="783770" cy="365125"/>
          </a:xfrm>
        </p:spPr>
        <p:txBody>
          <a:bodyPr anchor="ctr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1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, and pictur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0" y="548640"/>
            <a:ext cx="4572000" cy="2103120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07060"/>
            <a:ext cx="6071616" cy="625474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B083665-5C4D-5D9C-5068-E7DF81B599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0" y="3429000"/>
            <a:ext cx="4572000" cy="25146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 lIns="0"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0"/>
            <a:ext cx="280851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anchor="ctr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2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E1FA9687-5666-46AC-B2C5-FDA4A4EF6670}"/>
              </a:ext>
            </a:extLst>
          </p:cNvPr>
          <p:cNvSpPr/>
          <p:nvPr userDrawn="1"/>
        </p:nvSpPr>
        <p:spPr>
          <a:xfrm>
            <a:off x="6099048" y="2560320"/>
            <a:ext cx="6089904" cy="4297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0" y="2560320"/>
            <a:ext cx="6099048" cy="429768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49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463040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AE114F-BA87-536C-036A-0DB6E0BE7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1248" y="3474720"/>
            <a:ext cx="4544568" cy="2514600"/>
          </a:xfrm>
        </p:spPr>
        <p:txBody>
          <a:bodyPr anchor="t"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6DAC790-B1F2-BF98-BA0C-C7E1773C47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75120" y="3474720"/>
            <a:ext cx="4544568" cy="2514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5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48640"/>
            <a:ext cx="4572000" cy="2103120"/>
          </a:xfrm>
        </p:spPr>
        <p:txBody>
          <a:bodyPr lIns="0" tIns="0" rIns="0" bIns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AE114F-BA87-536C-036A-0DB6E0BE7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960" y="3429000"/>
            <a:ext cx="4572000" cy="2743200"/>
          </a:xfrm>
        </p:spPr>
        <p:txBody>
          <a:bodyPr lIns="0" tIns="0" rIns="0" bIns="0" anchor="t">
            <a:normAutofit/>
          </a:bodyPr>
          <a:lstStyle>
            <a:lvl1pPr marL="228600" indent="-228600">
              <a:spcBef>
                <a:spcPts val="1600"/>
              </a:spcBef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6DAC790-B1F2-BF98-BA0C-C7E1773C47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61304" y="795528"/>
            <a:ext cx="5495544" cy="52578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6421C9-A6E7-D6F1-2797-6D59639AEF04}"/>
              </a:ext>
            </a:extLst>
          </p:cNvPr>
          <p:cNvSpPr/>
          <p:nvPr userDrawn="1"/>
        </p:nvSpPr>
        <p:spPr>
          <a:xfrm>
            <a:off x="82296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61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0" y="2560320"/>
            <a:ext cx="12192000" cy="4297680"/>
          </a:xfrm>
          <a:prstGeom prst="rect">
            <a:avLst/>
          </a:prstGeom>
          <a:solidFill>
            <a:schemeClr val="accent3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463040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AE114F-BA87-536C-036A-0DB6E0BE7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1248" y="3429000"/>
            <a:ext cx="10515600" cy="2660904"/>
          </a:xfrm>
        </p:spPr>
        <p:txBody>
          <a:bodyPr anchor="t"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8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9C3848-5DC9-F191-4632-63C46DD21AA9}"/>
              </a:ext>
            </a:extLst>
          </p:cNvPr>
          <p:cNvSpPr/>
          <p:nvPr userDrawn="1"/>
        </p:nvSpPr>
        <p:spPr>
          <a:xfrm>
            <a:off x="0" y="0"/>
            <a:ext cx="12192000" cy="1980000"/>
          </a:xfrm>
          <a:prstGeom prst="rect">
            <a:avLst/>
          </a:prstGeom>
          <a:solidFill>
            <a:schemeClr val="bg2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203960"/>
          </a:xfrm>
        </p:spPr>
        <p:txBody>
          <a:bodyPr anchor="t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B17EC78-D037-86EF-4086-DA9E7D4211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6857" y="2301241"/>
            <a:ext cx="5040000" cy="45567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0617073-2146-34C1-1BA7-031BEEE403D2}"/>
              </a:ext>
            </a:extLst>
          </p:cNvPr>
          <p:cNvGrpSpPr/>
          <p:nvPr userDrawn="1"/>
        </p:nvGrpSpPr>
        <p:grpSpPr>
          <a:xfrm>
            <a:off x="0" y="1935480"/>
            <a:ext cx="12192000" cy="365760"/>
            <a:chOff x="0" y="2467783"/>
            <a:chExt cx="12192000" cy="3657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801717-EC04-4D9F-BE50-E726ECAC1136}"/>
                </a:ext>
              </a:extLst>
            </p:cNvPr>
            <p:cNvSpPr/>
            <p:nvPr userDrawn="1"/>
          </p:nvSpPr>
          <p:spPr>
            <a:xfrm>
              <a:off x="5017194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1841E8-8EE7-488E-B7DD-D1F23F79128D}"/>
                </a:ext>
              </a:extLst>
            </p:cNvPr>
            <p:cNvSpPr/>
            <p:nvPr userDrawn="1"/>
          </p:nvSpPr>
          <p:spPr>
            <a:xfrm>
              <a:off x="4300452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AEF00F-18B6-43AC-BF54-3B4939890FE1}"/>
                </a:ext>
              </a:extLst>
            </p:cNvPr>
            <p:cNvSpPr/>
            <p:nvPr userDrawn="1"/>
          </p:nvSpPr>
          <p:spPr>
            <a:xfrm>
              <a:off x="5375565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C54B6B-8A0E-422F-B2FF-A68441C16904}"/>
                </a:ext>
              </a:extLst>
            </p:cNvPr>
            <p:cNvSpPr/>
            <p:nvPr userDrawn="1"/>
          </p:nvSpPr>
          <p:spPr>
            <a:xfrm>
              <a:off x="3583710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602B99D-D623-4FE2-BDFD-A23B43BEBBDD}"/>
                </a:ext>
              </a:extLst>
            </p:cNvPr>
            <p:cNvSpPr/>
            <p:nvPr userDrawn="1"/>
          </p:nvSpPr>
          <p:spPr>
            <a:xfrm>
              <a:off x="2866968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892CE3-43B8-4AF7-8E2E-1E5C2045F89A}"/>
                </a:ext>
              </a:extLst>
            </p:cNvPr>
            <p:cNvSpPr/>
            <p:nvPr userDrawn="1"/>
          </p:nvSpPr>
          <p:spPr>
            <a:xfrm>
              <a:off x="2150226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3C5002F-39B4-49E5-B179-A5F9A322772D}"/>
                </a:ext>
              </a:extLst>
            </p:cNvPr>
            <p:cNvSpPr/>
            <p:nvPr userDrawn="1"/>
          </p:nvSpPr>
          <p:spPr>
            <a:xfrm>
              <a:off x="3225339" y="24677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47AC63-E8C8-47EF-BDEA-DF587155527B}"/>
                </a:ext>
              </a:extLst>
            </p:cNvPr>
            <p:cNvSpPr/>
            <p:nvPr userDrawn="1"/>
          </p:nvSpPr>
          <p:spPr>
            <a:xfrm>
              <a:off x="1791855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AD15DF-3882-4D15-8A5D-B08B7A32A9B0}"/>
                </a:ext>
              </a:extLst>
            </p:cNvPr>
            <p:cNvSpPr/>
            <p:nvPr userDrawn="1"/>
          </p:nvSpPr>
          <p:spPr>
            <a:xfrm>
              <a:off x="1433484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A3B466-F022-4299-8575-4347D62E5ADB}"/>
                </a:ext>
              </a:extLst>
            </p:cNvPr>
            <p:cNvSpPr/>
            <p:nvPr userDrawn="1"/>
          </p:nvSpPr>
          <p:spPr>
            <a:xfrm>
              <a:off x="6092307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103BE58-6B70-49F5-8283-BF3B0B35E1D7}"/>
                </a:ext>
              </a:extLst>
            </p:cNvPr>
            <p:cNvSpPr/>
            <p:nvPr userDrawn="1"/>
          </p:nvSpPr>
          <p:spPr>
            <a:xfrm>
              <a:off x="358371" y="24677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5F4154-50AA-4593-A86B-2A7A582D30AA}"/>
                </a:ext>
              </a:extLst>
            </p:cNvPr>
            <p:cNvSpPr/>
            <p:nvPr userDrawn="1"/>
          </p:nvSpPr>
          <p:spPr>
            <a:xfrm>
              <a:off x="4658823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635667C-FE54-4C6C-81D2-C117F6848A7C}"/>
                </a:ext>
              </a:extLst>
            </p:cNvPr>
            <p:cNvSpPr/>
            <p:nvPr userDrawn="1"/>
          </p:nvSpPr>
          <p:spPr>
            <a:xfrm>
              <a:off x="1075113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327EE7-DDE6-4725-9791-0909802594D4}"/>
                </a:ext>
              </a:extLst>
            </p:cNvPr>
            <p:cNvSpPr/>
            <p:nvPr userDrawn="1"/>
          </p:nvSpPr>
          <p:spPr>
            <a:xfrm>
              <a:off x="2508597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880683C-A1F9-41B4-92B6-6690A542A9CA}"/>
                </a:ext>
              </a:extLst>
            </p:cNvPr>
            <p:cNvSpPr/>
            <p:nvPr userDrawn="1"/>
          </p:nvSpPr>
          <p:spPr>
            <a:xfrm>
              <a:off x="716742" y="2467783"/>
              <a:ext cx="36576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BF012F1-D588-4F57-88B5-6F5532BADA92}"/>
                </a:ext>
              </a:extLst>
            </p:cNvPr>
            <p:cNvSpPr/>
            <p:nvPr userDrawn="1"/>
          </p:nvSpPr>
          <p:spPr>
            <a:xfrm>
              <a:off x="0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03FFB96-6B81-475C-995F-610FEC231FEE}"/>
                </a:ext>
              </a:extLst>
            </p:cNvPr>
            <p:cNvSpPr/>
            <p:nvPr userDrawn="1"/>
          </p:nvSpPr>
          <p:spPr>
            <a:xfrm>
              <a:off x="5733936" y="2467783"/>
              <a:ext cx="36576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069B2B0-3E3B-4E71-8023-5CEF05BF4DF3}"/>
                </a:ext>
              </a:extLst>
            </p:cNvPr>
            <p:cNvSpPr/>
            <p:nvPr userDrawn="1"/>
          </p:nvSpPr>
          <p:spPr>
            <a:xfrm>
              <a:off x="3942081" y="2467783"/>
              <a:ext cx="36576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088EB2E-CD96-47B9-A63A-8D18CCA89512}"/>
                </a:ext>
              </a:extLst>
            </p:cNvPr>
            <p:cNvSpPr/>
            <p:nvPr userDrawn="1"/>
          </p:nvSpPr>
          <p:spPr>
            <a:xfrm>
              <a:off x="11467872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38708E-067F-4FA9-BA12-1C4EA2B37A63}"/>
                </a:ext>
              </a:extLst>
            </p:cNvPr>
            <p:cNvSpPr/>
            <p:nvPr userDrawn="1"/>
          </p:nvSpPr>
          <p:spPr>
            <a:xfrm>
              <a:off x="10751130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35FFEA-E06D-408B-A778-0B32F03EFF9F}"/>
                </a:ext>
              </a:extLst>
            </p:cNvPr>
            <p:cNvSpPr/>
            <p:nvPr userDrawn="1"/>
          </p:nvSpPr>
          <p:spPr>
            <a:xfrm>
              <a:off x="11826240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48561E-6688-489C-BA9B-9C5D3AD90706}"/>
                </a:ext>
              </a:extLst>
            </p:cNvPr>
            <p:cNvSpPr/>
            <p:nvPr userDrawn="1"/>
          </p:nvSpPr>
          <p:spPr>
            <a:xfrm>
              <a:off x="10034388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6BE74A-DCDC-4736-A000-7680D880DF04}"/>
                </a:ext>
              </a:extLst>
            </p:cNvPr>
            <p:cNvSpPr/>
            <p:nvPr userDrawn="1"/>
          </p:nvSpPr>
          <p:spPr>
            <a:xfrm>
              <a:off x="9317646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030A29-CB1B-4217-961C-E14F3593D004}"/>
                </a:ext>
              </a:extLst>
            </p:cNvPr>
            <p:cNvSpPr/>
            <p:nvPr userDrawn="1"/>
          </p:nvSpPr>
          <p:spPr>
            <a:xfrm>
              <a:off x="8600904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0C4995-9291-4EC8-9EE7-99138E697D86}"/>
                </a:ext>
              </a:extLst>
            </p:cNvPr>
            <p:cNvSpPr/>
            <p:nvPr userDrawn="1"/>
          </p:nvSpPr>
          <p:spPr>
            <a:xfrm>
              <a:off x="9676017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F7B342-9394-4E5F-BE39-DC03310AD81F}"/>
                </a:ext>
              </a:extLst>
            </p:cNvPr>
            <p:cNvSpPr/>
            <p:nvPr userDrawn="1"/>
          </p:nvSpPr>
          <p:spPr>
            <a:xfrm>
              <a:off x="8242533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4940C5-39A1-40E8-8A26-EDA81A5FF6E2}"/>
                </a:ext>
              </a:extLst>
            </p:cNvPr>
            <p:cNvSpPr/>
            <p:nvPr userDrawn="1"/>
          </p:nvSpPr>
          <p:spPr>
            <a:xfrm>
              <a:off x="7884162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268A38-2DB0-40ED-A3BD-7B0DBF3DC185}"/>
                </a:ext>
              </a:extLst>
            </p:cNvPr>
            <p:cNvSpPr/>
            <p:nvPr userDrawn="1"/>
          </p:nvSpPr>
          <p:spPr>
            <a:xfrm>
              <a:off x="6809049" y="2467783"/>
              <a:ext cx="36576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22658B-4E93-40D4-8683-4BFDB7FD28AC}"/>
                </a:ext>
              </a:extLst>
            </p:cNvPr>
            <p:cNvSpPr/>
            <p:nvPr userDrawn="1"/>
          </p:nvSpPr>
          <p:spPr>
            <a:xfrm>
              <a:off x="11109501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94E203-4D9D-4315-811B-6AEBDA949895}"/>
                </a:ext>
              </a:extLst>
            </p:cNvPr>
            <p:cNvSpPr/>
            <p:nvPr userDrawn="1"/>
          </p:nvSpPr>
          <p:spPr>
            <a:xfrm>
              <a:off x="7525791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58DF5A4-693E-486D-BAB8-69D0BDAE74CE}"/>
                </a:ext>
              </a:extLst>
            </p:cNvPr>
            <p:cNvSpPr/>
            <p:nvPr userDrawn="1"/>
          </p:nvSpPr>
          <p:spPr>
            <a:xfrm>
              <a:off x="8959275" y="24677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FBA4F83-ED0B-439D-983D-DBBFB23D2612}"/>
                </a:ext>
              </a:extLst>
            </p:cNvPr>
            <p:cNvSpPr/>
            <p:nvPr userDrawn="1"/>
          </p:nvSpPr>
          <p:spPr>
            <a:xfrm>
              <a:off x="7167420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EB3F76F-9FC5-454E-9B4F-C471289878CD}"/>
                </a:ext>
              </a:extLst>
            </p:cNvPr>
            <p:cNvSpPr/>
            <p:nvPr userDrawn="1"/>
          </p:nvSpPr>
          <p:spPr>
            <a:xfrm>
              <a:off x="6450678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1B303D9-4182-4C78-A463-7ED50F26193B}"/>
                </a:ext>
              </a:extLst>
            </p:cNvPr>
            <p:cNvSpPr/>
            <p:nvPr userDrawn="1"/>
          </p:nvSpPr>
          <p:spPr>
            <a:xfrm>
              <a:off x="10392759" y="24677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17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2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9C3848-5DC9-F191-4632-63C46DD21AA9}"/>
              </a:ext>
            </a:extLst>
          </p:cNvPr>
          <p:cNvSpPr/>
          <p:nvPr userDrawn="1"/>
        </p:nvSpPr>
        <p:spPr>
          <a:xfrm>
            <a:off x="0" y="0"/>
            <a:ext cx="12192000" cy="1980000"/>
          </a:xfrm>
          <a:prstGeom prst="rect">
            <a:avLst/>
          </a:prstGeom>
          <a:solidFill>
            <a:schemeClr val="bg2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203960"/>
          </a:xfrm>
        </p:spPr>
        <p:txBody>
          <a:bodyPr anchor="t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B17EC78-D037-86EF-4086-DA9E7D4211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6857" y="2301241"/>
            <a:ext cx="5040000" cy="45567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F4CE16-D35A-2A5A-3C7F-DC1C99554DAC}"/>
              </a:ext>
            </a:extLst>
          </p:cNvPr>
          <p:cNvGrpSpPr/>
          <p:nvPr userDrawn="1"/>
        </p:nvGrpSpPr>
        <p:grpSpPr>
          <a:xfrm>
            <a:off x="0" y="1935480"/>
            <a:ext cx="12192000" cy="365760"/>
            <a:chOff x="0" y="2467783"/>
            <a:chExt cx="12192000" cy="3657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F3D85E-5E51-6256-38CB-C174BFFF8D13}"/>
                </a:ext>
              </a:extLst>
            </p:cNvPr>
            <p:cNvSpPr/>
            <p:nvPr userDrawn="1"/>
          </p:nvSpPr>
          <p:spPr>
            <a:xfrm>
              <a:off x="5017194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F8D4C7A-9174-8523-39B0-D0FCF3ABCB0B}"/>
                </a:ext>
              </a:extLst>
            </p:cNvPr>
            <p:cNvSpPr/>
            <p:nvPr userDrawn="1"/>
          </p:nvSpPr>
          <p:spPr>
            <a:xfrm>
              <a:off x="4300452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653B87A-506B-8A41-4C91-3C8BBF714E57}"/>
                </a:ext>
              </a:extLst>
            </p:cNvPr>
            <p:cNvSpPr/>
            <p:nvPr userDrawn="1"/>
          </p:nvSpPr>
          <p:spPr>
            <a:xfrm>
              <a:off x="5375565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884F68B-8663-E992-8717-3A4216CE8299}"/>
                </a:ext>
              </a:extLst>
            </p:cNvPr>
            <p:cNvSpPr/>
            <p:nvPr userDrawn="1"/>
          </p:nvSpPr>
          <p:spPr>
            <a:xfrm>
              <a:off x="3583710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D95A242-4493-70AA-7C7F-198689474F7A}"/>
                </a:ext>
              </a:extLst>
            </p:cNvPr>
            <p:cNvSpPr/>
            <p:nvPr userDrawn="1"/>
          </p:nvSpPr>
          <p:spPr>
            <a:xfrm>
              <a:off x="2866968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B65EEEC-B8FE-827E-BF66-C5871442035E}"/>
                </a:ext>
              </a:extLst>
            </p:cNvPr>
            <p:cNvSpPr/>
            <p:nvPr userDrawn="1"/>
          </p:nvSpPr>
          <p:spPr>
            <a:xfrm>
              <a:off x="2150226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49E6C9D-D40B-0D48-E7C7-D392F3F7B34E}"/>
                </a:ext>
              </a:extLst>
            </p:cNvPr>
            <p:cNvSpPr/>
            <p:nvPr userDrawn="1"/>
          </p:nvSpPr>
          <p:spPr>
            <a:xfrm>
              <a:off x="3225339" y="24677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290C97B-15B8-E438-8AF3-8965B0250711}"/>
                </a:ext>
              </a:extLst>
            </p:cNvPr>
            <p:cNvSpPr/>
            <p:nvPr userDrawn="1"/>
          </p:nvSpPr>
          <p:spPr>
            <a:xfrm>
              <a:off x="1791855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E0E9F4C-DF74-5ECC-91CC-9009551FEAC8}"/>
                </a:ext>
              </a:extLst>
            </p:cNvPr>
            <p:cNvSpPr/>
            <p:nvPr userDrawn="1"/>
          </p:nvSpPr>
          <p:spPr>
            <a:xfrm>
              <a:off x="1433484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29CD025-CC85-8879-E2E3-72D63C184B99}"/>
                </a:ext>
              </a:extLst>
            </p:cNvPr>
            <p:cNvSpPr/>
            <p:nvPr userDrawn="1"/>
          </p:nvSpPr>
          <p:spPr>
            <a:xfrm>
              <a:off x="6092307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C1259FF-8A96-BFF7-46D4-43A410CE5F8E}"/>
                </a:ext>
              </a:extLst>
            </p:cNvPr>
            <p:cNvSpPr/>
            <p:nvPr userDrawn="1"/>
          </p:nvSpPr>
          <p:spPr>
            <a:xfrm>
              <a:off x="358371" y="24677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DE73F74-FE8C-CA58-3BAC-9F1776AA5085}"/>
                </a:ext>
              </a:extLst>
            </p:cNvPr>
            <p:cNvSpPr/>
            <p:nvPr userDrawn="1"/>
          </p:nvSpPr>
          <p:spPr>
            <a:xfrm>
              <a:off x="4658823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8ED3EAE-CE0B-2C89-41B9-34E45503FDE8}"/>
                </a:ext>
              </a:extLst>
            </p:cNvPr>
            <p:cNvSpPr/>
            <p:nvPr userDrawn="1"/>
          </p:nvSpPr>
          <p:spPr>
            <a:xfrm>
              <a:off x="1075113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CFBFD0C-FA87-3404-F3E6-B6F38A5C79C6}"/>
                </a:ext>
              </a:extLst>
            </p:cNvPr>
            <p:cNvSpPr/>
            <p:nvPr userDrawn="1"/>
          </p:nvSpPr>
          <p:spPr>
            <a:xfrm>
              <a:off x="2508597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931DAFF-2BE5-1183-9382-5F72808483A0}"/>
                </a:ext>
              </a:extLst>
            </p:cNvPr>
            <p:cNvSpPr/>
            <p:nvPr userDrawn="1"/>
          </p:nvSpPr>
          <p:spPr>
            <a:xfrm>
              <a:off x="716742" y="2467783"/>
              <a:ext cx="36576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07D0F03-2DD8-CAFF-A09C-25123BB15909}"/>
                </a:ext>
              </a:extLst>
            </p:cNvPr>
            <p:cNvSpPr/>
            <p:nvPr userDrawn="1"/>
          </p:nvSpPr>
          <p:spPr>
            <a:xfrm>
              <a:off x="0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E8C083C-C053-A851-C3E0-A03F9D63A83E}"/>
                </a:ext>
              </a:extLst>
            </p:cNvPr>
            <p:cNvSpPr/>
            <p:nvPr userDrawn="1"/>
          </p:nvSpPr>
          <p:spPr>
            <a:xfrm>
              <a:off x="5733936" y="2467783"/>
              <a:ext cx="36576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D78961-6D9F-061F-9A8B-59F18E570892}"/>
                </a:ext>
              </a:extLst>
            </p:cNvPr>
            <p:cNvSpPr/>
            <p:nvPr userDrawn="1"/>
          </p:nvSpPr>
          <p:spPr>
            <a:xfrm>
              <a:off x="3942081" y="2467783"/>
              <a:ext cx="36576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8AFDEEC-565A-3034-B0A5-0B23C5B1133B}"/>
                </a:ext>
              </a:extLst>
            </p:cNvPr>
            <p:cNvSpPr/>
            <p:nvPr userDrawn="1"/>
          </p:nvSpPr>
          <p:spPr>
            <a:xfrm>
              <a:off x="11467872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CB4D993-1F43-CF8B-3236-66C8D2C16423}"/>
                </a:ext>
              </a:extLst>
            </p:cNvPr>
            <p:cNvSpPr/>
            <p:nvPr userDrawn="1"/>
          </p:nvSpPr>
          <p:spPr>
            <a:xfrm>
              <a:off x="10751130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C11F0E7-50CB-E188-8778-11C2C5698EF0}"/>
                </a:ext>
              </a:extLst>
            </p:cNvPr>
            <p:cNvSpPr/>
            <p:nvPr userDrawn="1"/>
          </p:nvSpPr>
          <p:spPr>
            <a:xfrm>
              <a:off x="11826240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5ED041-D4AC-C327-D805-5AE977879513}"/>
                </a:ext>
              </a:extLst>
            </p:cNvPr>
            <p:cNvSpPr/>
            <p:nvPr userDrawn="1"/>
          </p:nvSpPr>
          <p:spPr>
            <a:xfrm>
              <a:off x="10034388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C4D921C-FA46-C785-7CE6-AFF5AC5B8298}"/>
                </a:ext>
              </a:extLst>
            </p:cNvPr>
            <p:cNvSpPr/>
            <p:nvPr userDrawn="1"/>
          </p:nvSpPr>
          <p:spPr>
            <a:xfrm>
              <a:off x="9317646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DD8FCE0-E459-85BA-75D7-B9FEE4661835}"/>
                </a:ext>
              </a:extLst>
            </p:cNvPr>
            <p:cNvSpPr/>
            <p:nvPr userDrawn="1"/>
          </p:nvSpPr>
          <p:spPr>
            <a:xfrm>
              <a:off x="8600904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C4EF456-0449-FC71-AD04-A3CB51886169}"/>
                </a:ext>
              </a:extLst>
            </p:cNvPr>
            <p:cNvSpPr/>
            <p:nvPr userDrawn="1"/>
          </p:nvSpPr>
          <p:spPr>
            <a:xfrm>
              <a:off x="9676017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764626C-C779-5C8B-2694-D45DE0EB78EE}"/>
                </a:ext>
              </a:extLst>
            </p:cNvPr>
            <p:cNvSpPr/>
            <p:nvPr userDrawn="1"/>
          </p:nvSpPr>
          <p:spPr>
            <a:xfrm>
              <a:off x="8242533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116101F-56DE-E8FC-3DA6-E6FA3758071E}"/>
                </a:ext>
              </a:extLst>
            </p:cNvPr>
            <p:cNvSpPr/>
            <p:nvPr userDrawn="1"/>
          </p:nvSpPr>
          <p:spPr>
            <a:xfrm>
              <a:off x="7884162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1D87B53-686E-387F-A589-6774EBAF5B1E}"/>
                </a:ext>
              </a:extLst>
            </p:cNvPr>
            <p:cNvSpPr/>
            <p:nvPr userDrawn="1"/>
          </p:nvSpPr>
          <p:spPr>
            <a:xfrm>
              <a:off x="6809049" y="2467783"/>
              <a:ext cx="36576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8C0AA57-4D05-905D-D1CA-C917371FFF13}"/>
                </a:ext>
              </a:extLst>
            </p:cNvPr>
            <p:cNvSpPr/>
            <p:nvPr userDrawn="1"/>
          </p:nvSpPr>
          <p:spPr>
            <a:xfrm>
              <a:off x="11109501" y="2467783"/>
              <a:ext cx="36576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573E181-263F-7D86-FB00-545434E698CF}"/>
                </a:ext>
              </a:extLst>
            </p:cNvPr>
            <p:cNvSpPr/>
            <p:nvPr userDrawn="1"/>
          </p:nvSpPr>
          <p:spPr>
            <a:xfrm>
              <a:off x="7525791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D45F440-8D86-DDFD-BA83-7D0B2032CAD8}"/>
                </a:ext>
              </a:extLst>
            </p:cNvPr>
            <p:cNvSpPr/>
            <p:nvPr userDrawn="1"/>
          </p:nvSpPr>
          <p:spPr>
            <a:xfrm>
              <a:off x="8959275" y="24677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E2ECC28-DF4E-659E-FD12-28DE3E2FCF93}"/>
                </a:ext>
              </a:extLst>
            </p:cNvPr>
            <p:cNvSpPr/>
            <p:nvPr userDrawn="1"/>
          </p:nvSpPr>
          <p:spPr>
            <a:xfrm>
              <a:off x="7167420" y="2467783"/>
              <a:ext cx="365760" cy="365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DF912D6-A275-C0E6-CED4-2D19F72A4935}"/>
                </a:ext>
              </a:extLst>
            </p:cNvPr>
            <p:cNvSpPr/>
            <p:nvPr userDrawn="1"/>
          </p:nvSpPr>
          <p:spPr>
            <a:xfrm>
              <a:off x="6450678" y="24677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68D65E2-BED2-E56B-6237-72E7DB29E28D}"/>
                </a:ext>
              </a:extLst>
            </p:cNvPr>
            <p:cNvSpPr/>
            <p:nvPr userDrawn="1"/>
          </p:nvSpPr>
          <p:spPr>
            <a:xfrm>
              <a:off x="10392759" y="24677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6221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amed picture r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7C6E89C2-2ED7-7FA0-F7A7-A1AA6CAFBEB1}"/>
              </a:ext>
            </a:extLst>
          </p:cNvPr>
          <p:cNvGrpSpPr/>
          <p:nvPr userDrawn="1"/>
        </p:nvGrpSpPr>
        <p:grpSpPr>
          <a:xfrm>
            <a:off x="6435408" y="0"/>
            <a:ext cx="5756592" cy="6858000"/>
            <a:chOff x="0" y="0"/>
            <a:chExt cx="5756592" cy="685800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F531A4F-5859-8280-283D-F2A36E01E1E4}"/>
                </a:ext>
              </a:extLst>
            </p:cNvPr>
            <p:cNvSpPr/>
            <p:nvPr userDrawn="1"/>
          </p:nvSpPr>
          <p:spPr>
            <a:xfrm>
              <a:off x="0" y="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276A229-3B0B-4D61-4634-93B9ECBCAE53}"/>
                </a:ext>
              </a:extLst>
            </p:cNvPr>
            <p:cNvSpPr/>
            <p:nvPr userDrawn="1"/>
          </p:nvSpPr>
          <p:spPr>
            <a:xfrm>
              <a:off x="0" y="572886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B3A5571-40C8-C50E-BF04-C6E5D2092EBE}"/>
                </a:ext>
              </a:extLst>
            </p:cNvPr>
            <p:cNvSpPr/>
            <p:nvPr userDrawn="1"/>
          </p:nvSpPr>
          <p:spPr>
            <a:xfrm>
              <a:off x="0" y="1145772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5DC640C-1596-C8D8-400C-EAEFC737F82F}"/>
                </a:ext>
              </a:extLst>
            </p:cNvPr>
            <p:cNvSpPr/>
            <p:nvPr userDrawn="1"/>
          </p:nvSpPr>
          <p:spPr>
            <a:xfrm>
              <a:off x="0" y="1718658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2D8BCCF-9365-1247-2C73-827E5376E349}"/>
                </a:ext>
              </a:extLst>
            </p:cNvPr>
            <p:cNvSpPr/>
            <p:nvPr userDrawn="1"/>
          </p:nvSpPr>
          <p:spPr>
            <a:xfrm>
              <a:off x="0" y="2291544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1C8F923-3F3C-E987-B8B3-F119CE985042}"/>
                </a:ext>
              </a:extLst>
            </p:cNvPr>
            <p:cNvSpPr/>
            <p:nvPr userDrawn="1"/>
          </p:nvSpPr>
          <p:spPr>
            <a:xfrm>
              <a:off x="0" y="286443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D066BAF-F58A-E4F5-A2F4-BE52AFFF5402}"/>
                </a:ext>
              </a:extLst>
            </p:cNvPr>
            <p:cNvSpPr/>
            <p:nvPr userDrawn="1"/>
          </p:nvSpPr>
          <p:spPr>
            <a:xfrm>
              <a:off x="0" y="3437316"/>
              <a:ext cx="576072" cy="576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1A65B79-00CC-4E7F-6ADD-C1C522D5991F}"/>
                </a:ext>
              </a:extLst>
            </p:cNvPr>
            <p:cNvSpPr/>
            <p:nvPr userDrawn="1"/>
          </p:nvSpPr>
          <p:spPr>
            <a:xfrm>
              <a:off x="0" y="4010202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2F228F0-A0C5-1E42-90FA-0C35E6F017E0}"/>
                </a:ext>
              </a:extLst>
            </p:cNvPr>
            <p:cNvSpPr/>
            <p:nvPr userDrawn="1"/>
          </p:nvSpPr>
          <p:spPr>
            <a:xfrm>
              <a:off x="0" y="458308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572AEC6-E693-00C7-831E-4C81BC561997}"/>
                </a:ext>
              </a:extLst>
            </p:cNvPr>
            <p:cNvSpPr/>
            <p:nvPr userDrawn="1"/>
          </p:nvSpPr>
          <p:spPr>
            <a:xfrm>
              <a:off x="0" y="5155974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7EF1E63-B8BE-1CF0-C1A3-FBF41DDF1120}"/>
                </a:ext>
              </a:extLst>
            </p:cNvPr>
            <p:cNvSpPr/>
            <p:nvPr userDrawn="1"/>
          </p:nvSpPr>
          <p:spPr>
            <a:xfrm>
              <a:off x="0" y="572886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B21B3EF-486D-7B46-5AB9-477370C2C662}"/>
                </a:ext>
              </a:extLst>
            </p:cNvPr>
            <p:cNvSpPr/>
            <p:nvPr userDrawn="1"/>
          </p:nvSpPr>
          <p:spPr>
            <a:xfrm>
              <a:off x="0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06A0AF5-2117-AC7A-5EAF-7C1EAE885F78}"/>
                </a:ext>
              </a:extLst>
            </p:cNvPr>
            <p:cNvSpPr/>
            <p:nvPr userDrawn="1"/>
          </p:nvSpPr>
          <p:spPr>
            <a:xfrm>
              <a:off x="571944" y="0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0C148D7-FEDD-C145-64C9-FA153FF9F174}"/>
                </a:ext>
              </a:extLst>
            </p:cNvPr>
            <p:cNvSpPr/>
            <p:nvPr userDrawn="1"/>
          </p:nvSpPr>
          <p:spPr>
            <a:xfrm>
              <a:off x="1148016" y="0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A5B4712-C918-044A-19A1-B398B3AE3F74}"/>
                </a:ext>
              </a:extLst>
            </p:cNvPr>
            <p:cNvSpPr/>
            <p:nvPr userDrawn="1"/>
          </p:nvSpPr>
          <p:spPr>
            <a:xfrm>
              <a:off x="1724088" y="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9DEFA8C-AF47-EC6F-C083-7183C0209D12}"/>
                </a:ext>
              </a:extLst>
            </p:cNvPr>
            <p:cNvSpPr/>
            <p:nvPr userDrawn="1"/>
          </p:nvSpPr>
          <p:spPr>
            <a:xfrm>
              <a:off x="2300160" y="0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993076E-6CD9-216A-5F58-22C2C7ADEF67}"/>
                </a:ext>
              </a:extLst>
            </p:cNvPr>
            <p:cNvSpPr/>
            <p:nvPr userDrawn="1"/>
          </p:nvSpPr>
          <p:spPr>
            <a:xfrm>
              <a:off x="2876232" y="0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A5C1380-678D-70A3-24F8-33D448A27CC9}"/>
                </a:ext>
              </a:extLst>
            </p:cNvPr>
            <p:cNvSpPr/>
            <p:nvPr userDrawn="1"/>
          </p:nvSpPr>
          <p:spPr>
            <a:xfrm>
              <a:off x="3452304" y="0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FF8DAAF-846A-991B-563F-2A508FC9F6FB}"/>
                </a:ext>
              </a:extLst>
            </p:cNvPr>
            <p:cNvSpPr/>
            <p:nvPr userDrawn="1"/>
          </p:nvSpPr>
          <p:spPr>
            <a:xfrm>
              <a:off x="4028376" y="0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A8F5DF9-A7F2-8D3A-72BC-B39F56902E7E}"/>
                </a:ext>
              </a:extLst>
            </p:cNvPr>
            <p:cNvSpPr/>
            <p:nvPr userDrawn="1"/>
          </p:nvSpPr>
          <p:spPr>
            <a:xfrm>
              <a:off x="4604448" y="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B4BD578-6D5A-07C0-CD83-94645FAB9130}"/>
                </a:ext>
              </a:extLst>
            </p:cNvPr>
            <p:cNvSpPr/>
            <p:nvPr userDrawn="1"/>
          </p:nvSpPr>
          <p:spPr>
            <a:xfrm>
              <a:off x="5180520" y="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3C82D37-6362-5177-0C99-FAE0B742CD41}"/>
                </a:ext>
              </a:extLst>
            </p:cNvPr>
            <p:cNvSpPr/>
            <p:nvPr userDrawn="1"/>
          </p:nvSpPr>
          <p:spPr>
            <a:xfrm>
              <a:off x="5180520" y="563966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9542CC1-3626-C630-2901-0FB23B3E593B}"/>
                </a:ext>
              </a:extLst>
            </p:cNvPr>
            <p:cNvSpPr/>
            <p:nvPr userDrawn="1"/>
          </p:nvSpPr>
          <p:spPr>
            <a:xfrm>
              <a:off x="5180520" y="1136852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D7EC15E-24BE-DD46-45B2-92C64C06601A}"/>
                </a:ext>
              </a:extLst>
            </p:cNvPr>
            <p:cNvSpPr/>
            <p:nvPr userDrawn="1"/>
          </p:nvSpPr>
          <p:spPr>
            <a:xfrm>
              <a:off x="5180520" y="170973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75DA9B6-FA38-14BB-CB6D-D163C4228017}"/>
                </a:ext>
              </a:extLst>
            </p:cNvPr>
            <p:cNvSpPr/>
            <p:nvPr userDrawn="1"/>
          </p:nvSpPr>
          <p:spPr>
            <a:xfrm>
              <a:off x="5180520" y="2282624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2ED9969-5481-5672-0E55-68F80674D65C}"/>
                </a:ext>
              </a:extLst>
            </p:cNvPr>
            <p:cNvSpPr/>
            <p:nvPr userDrawn="1"/>
          </p:nvSpPr>
          <p:spPr>
            <a:xfrm>
              <a:off x="5180520" y="2855510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3EC33A3-ECC9-03C2-6C4A-2E26C3C2FF2F}"/>
                </a:ext>
              </a:extLst>
            </p:cNvPr>
            <p:cNvSpPr/>
            <p:nvPr userDrawn="1"/>
          </p:nvSpPr>
          <p:spPr>
            <a:xfrm>
              <a:off x="5180520" y="3428396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C7838CF-438D-31F1-EE2F-2907A11B924A}"/>
                </a:ext>
              </a:extLst>
            </p:cNvPr>
            <p:cNvSpPr/>
            <p:nvPr userDrawn="1"/>
          </p:nvSpPr>
          <p:spPr>
            <a:xfrm>
              <a:off x="5180520" y="4001282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3452295-1A7F-D929-76EF-DB26B33A4DA2}"/>
                </a:ext>
              </a:extLst>
            </p:cNvPr>
            <p:cNvSpPr/>
            <p:nvPr userDrawn="1"/>
          </p:nvSpPr>
          <p:spPr>
            <a:xfrm>
              <a:off x="5180520" y="457416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A4FD181-BC5B-BC54-371C-2D8C00F45AD1}"/>
                </a:ext>
              </a:extLst>
            </p:cNvPr>
            <p:cNvSpPr/>
            <p:nvPr userDrawn="1"/>
          </p:nvSpPr>
          <p:spPr>
            <a:xfrm>
              <a:off x="5180520" y="5147054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1464BC3-D4FE-CB12-EED1-DB11138CAB70}"/>
                </a:ext>
              </a:extLst>
            </p:cNvPr>
            <p:cNvSpPr/>
            <p:nvPr userDrawn="1"/>
          </p:nvSpPr>
          <p:spPr>
            <a:xfrm>
              <a:off x="5180520" y="571994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1CE4F8F-EB67-4681-D504-035670478894}"/>
                </a:ext>
              </a:extLst>
            </p:cNvPr>
            <p:cNvSpPr/>
            <p:nvPr userDrawn="1"/>
          </p:nvSpPr>
          <p:spPr>
            <a:xfrm>
              <a:off x="5180520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47898F7-8A26-62E4-70C2-D6DD187FD84D}"/>
                </a:ext>
              </a:extLst>
            </p:cNvPr>
            <p:cNvSpPr/>
            <p:nvPr userDrawn="1"/>
          </p:nvSpPr>
          <p:spPr>
            <a:xfrm>
              <a:off x="571944" y="628192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11EE247-662E-BC29-B9D2-84AE5FACC29F}"/>
                </a:ext>
              </a:extLst>
            </p:cNvPr>
            <p:cNvSpPr/>
            <p:nvPr userDrawn="1"/>
          </p:nvSpPr>
          <p:spPr>
            <a:xfrm>
              <a:off x="1148016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35EF4DC-8310-F72A-B86C-9750305BE3CC}"/>
                </a:ext>
              </a:extLst>
            </p:cNvPr>
            <p:cNvSpPr/>
            <p:nvPr userDrawn="1"/>
          </p:nvSpPr>
          <p:spPr>
            <a:xfrm>
              <a:off x="1724088" y="6281928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1D684FE-FF4C-F492-93E4-0190D372FF74}"/>
                </a:ext>
              </a:extLst>
            </p:cNvPr>
            <p:cNvSpPr/>
            <p:nvPr userDrawn="1"/>
          </p:nvSpPr>
          <p:spPr>
            <a:xfrm>
              <a:off x="2300160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0D87E94-57CD-6196-FB75-728F4B3CCB00}"/>
                </a:ext>
              </a:extLst>
            </p:cNvPr>
            <p:cNvSpPr/>
            <p:nvPr userDrawn="1"/>
          </p:nvSpPr>
          <p:spPr>
            <a:xfrm>
              <a:off x="2876232" y="628192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A02B06F-2A62-CA70-718A-39F70D679508}"/>
                </a:ext>
              </a:extLst>
            </p:cNvPr>
            <p:cNvSpPr/>
            <p:nvPr userDrawn="1"/>
          </p:nvSpPr>
          <p:spPr>
            <a:xfrm>
              <a:off x="3452304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E770F47-FDBD-BC83-C73C-6A5F931E912F}"/>
                </a:ext>
              </a:extLst>
            </p:cNvPr>
            <p:cNvSpPr/>
            <p:nvPr userDrawn="1"/>
          </p:nvSpPr>
          <p:spPr>
            <a:xfrm>
              <a:off x="4028376" y="6281928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71CB88E-18B7-78A9-14A6-B0CD5B3FE429}"/>
                </a:ext>
              </a:extLst>
            </p:cNvPr>
            <p:cNvSpPr/>
            <p:nvPr userDrawn="1"/>
          </p:nvSpPr>
          <p:spPr>
            <a:xfrm>
              <a:off x="4604448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517904"/>
            <a:ext cx="5029200" cy="3931920"/>
          </a:xfrm>
        </p:spPr>
        <p:txBody>
          <a:bodyPr lIns="0" anchor="t">
            <a:noAutofit/>
          </a:bodyPr>
          <a:lstStyle>
            <a:lvl1pPr algn="l">
              <a:lnSpc>
                <a:spcPct val="80000"/>
              </a:lnSpc>
              <a:def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15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Date Placeholder 3">
            <a:extLst>
              <a:ext uri="{FF2B5EF4-FFF2-40B4-BE49-F238E27FC236}">
                <a16:creationId xmlns:a16="http://schemas.microsoft.com/office/drawing/2014/main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 anchor="ctr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 anchor="ctr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164A393-A656-DDEC-2315-695347040E83}"/>
              </a:ext>
            </a:extLst>
          </p:cNvPr>
          <p:cNvSpPr/>
          <p:nvPr userDrawn="1"/>
        </p:nvSpPr>
        <p:spPr>
          <a:xfrm>
            <a:off x="731520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74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pos="352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ramed picture righ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7C6E89C2-2ED7-7FA0-F7A7-A1AA6CAFBEB1}"/>
              </a:ext>
            </a:extLst>
          </p:cNvPr>
          <p:cNvGrpSpPr/>
          <p:nvPr userDrawn="1"/>
        </p:nvGrpSpPr>
        <p:grpSpPr>
          <a:xfrm>
            <a:off x="6435408" y="0"/>
            <a:ext cx="5756592" cy="6858000"/>
            <a:chOff x="0" y="0"/>
            <a:chExt cx="5756592" cy="685800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F531A4F-5859-8280-283D-F2A36E01E1E4}"/>
                </a:ext>
              </a:extLst>
            </p:cNvPr>
            <p:cNvSpPr/>
            <p:nvPr userDrawn="1"/>
          </p:nvSpPr>
          <p:spPr>
            <a:xfrm>
              <a:off x="0" y="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276A229-3B0B-4D61-4634-93B9ECBCAE53}"/>
                </a:ext>
              </a:extLst>
            </p:cNvPr>
            <p:cNvSpPr/>
            <p:nvPr userDrawn="1"/>
          </p:nvSpPr>
          <p:spPr>
            <a:xfrm>
              <a:off x="0" y="572886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B3A5571-40C8-C50E-BF04-C6E5D2092EBE}"/>
                </a:ext>
              </a:extLst>
            </p:cNvPr>
            <p:cNvSpPr/>
            <p:nvPr userDrawn="1"/>
          </p:nvSpPr>
          <p:spPr>
            <a:xfrm>
              <a:off x="0" y="1145772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5DC640C-1596-C8D8-400C-EAEFC737F82F}"/>
                </a:ext>
              </a:extLst>
            </p:cNvPr>
            <p:cNvSpPr/>
            <p:nvPr userDrawn="1"/>
          </p:nvSpPr>
          <p:spPr>
            <a:xfrm>
              <a:off x="0" y="1718658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2D8BCCF-9365-1247-2C73-827E5376E349}"/>
                </a:ext>
              </a:extLst>
            </p:cNvPr>
            <p:cNvSpPr/>
            <p:nvPr userDrawn="1"/>
          </p:nvSpPr>
          <p:spPr>
            <a:xfrm>
              <a:off x="0" y="2291544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1C8F923-3F3C-E987-B8B3-F119CE985042}"/>
                </a:ext>
              </a:extLst>
            </p:cNvPr>
            <p:cNvSpPr/>
            <p:nvPr userDrawn="1"/>
          </p:nvSpPr>
          <p:spPr>
            <a:xfrm>
              <a:off x="0" y="286443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D066BAF-F58A-E4F5-A2F4-BE52AFFF5402}"/>
                </a:ext>
              </a:extLst>
            </p:cNvPr>
            <p:cNvSpPr/>
            <p:nvPr userDrawn="1"/>
          </p:nvSpPr>
          <p:spPr>
            <a:xfrm>
              <a:off x="0" y="3437316"/>
              <a:ext cx="576072" cy="576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1A65B79-00CC-4E7F-6ADD-C1C522D5991F}"/>
                </a:ext>
              </a:extLst>
            </p:cNvPr>
            <p:cNvSpPr/>
            <p:nvPr userDrawn="1"/>
          </p:nvSpPr>
          <p:spPr>
            <a:xfrm>
              <a:off x="0" y="4010202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2F228F0-A0C5-1E42-90FA-0C35E6F017E0}"/>
                </a:ext>
              </a:extLst>
            </p:cNvPr>
            <p:cNvSpPr/>
            <p:nvPr userDrawn="1"/>
          </p:nvSpPr>
          <p:spPr>
            <a:xfrm>
              <a:off x="0" y="458308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572AEC6-E693-00C7-831E-4C81BC561997}"/>
                </a:ext>
              </a:extLst>
            </p:cNvPr>
            <p:cNvSpPr/>
            <p:nvPr userDrawn="1"/>
          </p:nvSpPr>
          <p:spPr>
            <a:xfrm>
              <a:off x="0" y="5155974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7EF1E63-B8BE-1CF0-C1A3-FBF41DDF1120}"/>
                </a:ext>
              </a:extLst>
            </p:cNvPr>
            <p:cNvSpPr/>
            <p:nvPr userDrawn="1"/>
          </p:nvSpPr>
          <p:spPr>
            <a:xfrm>
              <a:off x="0" y="572886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B21B3EF-486D-7B46-5AB9-477370C2C662}"/>
                </a:ext>
              </a:extLst>
            </p:cNvPr>
            <p:cNvSpPr/>
            <p:nvPr userDrawn="1"/>
          </p:nvSpPr>
          <p:spPr>
            <a:xfrm>
              <a:off x="0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06A0AF5-2117-AC7A-5EAF-7C1EAE885F78}"/>
                </a:ext>
              </a:extLst>
            </p:cNvPr>
            <p:cNvSpPr/>
            <p:nvPr userDrawn="1"/>
          </p:nvSpPr>
          <p:spPr>
            <a:xfrm>
              <a:off x="571944" y="0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0C148D7-FEDD-C145-64C9-FA153FF9F174}"/>
                </a:ext>
              </a:extLst>
            </p:cNvPr>
            <p:cNvSpPr/>
            <p:nvPr userDrawn="1"/>
          </p:nvSpPr>
          <p:spPr>
            <a:xfrm>
              <a:off x="1148016" y="0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A5B4712-C918-044A-19A1-B398B3AE3F74}"/>
                </a:ext>
              </a:extLst>
            </p:cNvPr>
            <p:cNvSpPr/>
            <p:nvPr userDrawn="1"/>
          </p:nvSpPr>
          <p:spPr>
            <a:xfrm>
              <a:off x="1724088" y="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9DEFA8C-AF47-EC6F-C083-7183C0209D12}"/>
                </a:ext>
              </a:extLst>
            </p:cNvPr>
            <p:cNvSpPr/>
            <p:nvPr userDrawn="1"/>
          </p:nvSpPr>
          <p:spPr>
            <a:xfrm>
              <a:off x="2300160" y="0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993076E-6CD9-216A-5F58-22C2C7ADEF67}"/>
                </a:ext>
              </a:extLst>
            </p:cNvPr>
            <p:cNvSpPr/>
            <p:nvPr userDrawn="1"/>
          </p:nvSpPr>
          <p:spPr>
            <a:xfrm>
              <a:off x="2876232" y="0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A5C1380-678D-70A3-24F8-33D448A27CC9}"/>
                </a:ext>
              </a:extLst>
            </p:cNvPr>
            <p:cNvSpPr/>
            <p:nvPr userDrawn="1"/>
          </p:nvSpPr>
          <p:spPr>
            <a:xfrm>
              <a:off x="3452304" y="0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FF8DAAF-846A-991B-563F-2A508FC9F6FB}"/>
                </a:ext>
              </a:extLst>
            </p:cNvPr>
            <p:cNvSpPr/>
            <p:nvPr userDrawn="1"/>
          </p:nvSpPr>
          <p:spPr>
            <a:xfrm>
              <a:off x="4028376" y="0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A8F5DF9-A7F2-8D3A-72BC-B39F56902E7E}"/>
                </a:ext>
              </a:extLst>
            </p:cNvPr>
            <p:cNvSpPr/>
            <p:nvPr userDrawn="1"/>
          </p:nvSpPr>
          <p:spPr>
            <a:xfrm>
              <a:off x="4604448" y="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B4BD578-6D5A-07C0-CD83-94645FAB9130}"/>
                </a:ext>
              </a:extLst>
            </p:cNvPr>
            <p:cNvSpPr/>
            <p:nvPr userDrawn="1"/>
          </p:nvSpPr>
          <p:spPr>
            <a:xfrm>
              <a:off x="5180520" y="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3C82D37-6362-5177-0C99-FAE0B742CD41}"/>
                </a:ext>
              </a:extLst>
            </p:cNvPr>
            <p:cNvSpPr/>
            <p:nvPr userDrawn="1"/>
          </p:nvSpPr>
          <p:spPr>
            <a:xfrm>
              <a:off x="5180520" y="563966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9542CC1-3626-C630-2901-0FB23B3E593B}"/>
                </a:ext>
              </a:extLst>
            </p:cNvPr>
            <p:cNvSpPr/>
            <p:nvPr userDrawn="1"/>
          </p:nvSpPr>
          <p:spPr>
            <a:xfrm>
              <a:off x="5180520" y="1136852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D7EC15E-24BE-DD46-45B2-92C64C06601A}"/>
                </a:ext>
              </a:extLst>
            </p:cNvPr>
            <p:cNvSpPr/>
            <p:nvPr userDrawn="1"/>
          </p:nvSpPr>
          <p:spPr>
            <a:xfrm>
              <a:off x="5180520" y="170973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75DA9B6-FA38-14BB-CB6D-D163C4228017}"/>
                </a:ext>
              </a:extLst>
            </p:cNvPr>
            <p:cNvSpPr/>
            <p:nvPr userDrawn="1"/>
          </p:nvSpPr>
          <p:spPr>
            <a:xfrm>
              <a:off x="5180520" y="2282624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2ED9969-5481-5672-0E55-68F80674D65C}"/>
                </a:ext>
              </a:extLst>
            </p:cNvPr>
            <p:cNvSpPr/>
            <p:nvPr userDrawn="1"/>
          </p:nvSpPr>
          <p:spPr>
            <a:xfrm>
              <a:off x="5180520" y="2855510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3EC33A3-ECC9-03C2-6C4A-2E26C3C2FF2F}"/>
                </a:ext>
              </a:extLst>
            </p:cNvPr>
            <p:cNvSpPr/>
            <p:nvPr userDrawn="1"/>
          </p:nvSpPr>
          <p:spPr>
            <a:xfrm>
              <a:off x="5180520" y="3428396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C7838CF-438D-31F1-EE2F-2907A11B924A}"/>
                </a:ext>
              </a:extLst>
            </p:cNvPr>
            <p:cNvSpPr/>
            <p:nvPr userDrawn="1"/>
          </p:nvSpPr>
          <p:spPr>
            <a:xfrm>
              <a:off x="5180520" y="4001282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3452295-1A7F-D929-76EF-DB26B33A4DA2}"/>
                </a:ext>
              </a:extLst>
            </p:cNvPr>
            <p:cNvSpPr/>
            <p:nvPr userDrawn="1"/>
          </p:nvSpPr>
          <p:spPr>
            <a:xfrm>
              <a:off x="5180520" y="457416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A4FD181-BC5B-BC54-371C-2D8C00F45AD1}"/>
                </a:ext>
              </a:extLst>
            </p:cNvPr>
            <p:cNvSpPr/>
            <p:nvPr userDrawn="1"/>
          </p:nvSpPr>
          <p:spPr>
            <a:xfrm>
              <a:off x="5180520" y="5147054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1464BC3-D4FE-CB12-EED1-DB11138CAB70}"/>
                </a:ext>
              </a:extLst>
            </p:cNvPr>
            <p:cNvSpPr/>
            <p:nvPr userDrawn="1"/>
          </p:nvSpPr>
          <p:spPr>
            <a:xfrm>
              <a:off x="5180520" y="571994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1CE4F8F-EB67-4681-D504-035670478894}"/>
                </a:ext>
              </a:extLst>
            </p:cNvPr>
            <p:cNvSpPr/>
            <p:nvPr userDrawn="1"/>
          </p:nvSpPr>
          <p:spPr>
            <a:xfrm>
              <a:off x="5180520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47898F7-8A26-62E4-70C2-D6DD187FD84D}"/>
                </a:ext>
              </a:extLst>
            </p:cNvPr>
            <p:cNvSpPr/>
            <p:nvPr userDrawn="1"/>
          </p:nvSpPr>
          <p:spPr>
            <a:xfrm>
              <a:off x="571944" y="628192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11EE247-662E-BC29-B9D2-84AE5FACC29F}"/>
                </a:ext>
              </a:extLst>
            </p:cNvPr>
            <p:cNvSpPr/>
            <p:nvPr userDrawn="1"/>
          </p:nvSpPr>
          <p:spPr>
            <a:xfrm>
              <a:off x="1148016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35EF4DC-8310-F72A-B86C-9750305BE3CC}"/>
                </a:ext>
              </a:extLst>
            </p:cNvPr>
            <p:cNvSpPr/>
            <p:nvPr userDrawn="1"/>
          </p:nvSpPr>
          <p:spPr>
            <a:xfrm>
              <a:off x="1724088" y="6281928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1D684FE-FF4C-F492-93E4-0190D372FF74}"/>
                </a:ext>
              </a:extLst>
            </p:cNvPr>
            <p:cNvSpPr/>
            <p:nvPr userDrawn="1"/>
          </p:nvSpPr>
          <p:spPr>
            <a:xfrm>
              <a:off x="2300160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0D87E94-57CD-6196-FB75-728F4B3CCB00}"/>
                </a:ext>
              </a:extLst>
            </p:cNvPr>
            <p:cNvSpPr/>
            <p:nvPr userDrawn="1"/>
          </p:nvSpPr>
          <p:spPr>
            <a:xfrm>
              <a:off x="2876232" y="628192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A02B06F-2A62-CA70-718A-39F70D679508}"/>
                </a:ext>
              </a:extLst>
            </p:cNvPr>
            <p:cNvSpPr/>
            <p:nvPr userDrawn="1"/>
          </p:nvSpPr>
          <p:spPr>
            <a:xfrm>
              <a:off x="3452304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E770F47-FDBD-BC83-C73C-6A5F931E912F}"/>
                </a:ext>
              </a:extLst>
            </p:cNvPr>
            <p:cNvSpPr/>
            <p:nvPr userDrawn="1"/>
          </p:nvSpPr>
          <p:spPr>
            <a:xfrm>
              <a:off x="4028376" y="6281928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71CB88E-18B7-78A9-14A6-B0CD5B3FE429}"/>
                </a:ext>
              </a:extLst>
            </p:cNvPr>
            <p:cNvSpPr/>
            <p:nvPr userDrawn="1"/>
          </p:nvSpPr>
          <p:spPr>
            <a:xfrm>
              <a:off x="4604448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517904"/>
            <a:ext cx="5029200" cy="3931920"/>
          </a:xfrm>
        </p:spPr>
        <p:txBody>
          <a:bodyPr lIns="0" anchor="t">
            <a:noAutofit/>
          </a:bodyPr>
          <a:lstStyle>
            <a:lvl1pPr algn="l">
              <a:lnSpc>
                <a:spcPct val="80000"/>
              </a:lnSpc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15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Date Placeholder 3">
            <a:extLst>
              <a:ext uri="{FF2B5EF4-FFF2-40B4-BE49-F238E27FC236}">
                <a16:creationId xmlns:a16="http://schemas.microsoft.com/office/drawing/2014/main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164A393-A656-DDEC-2315-695347040E83}"/>
              </a:ext>
            </a:extLst>
          </p:cNvPr>
          <p:cNvSpPr/>
          <p:nvPr userDrawn="1"/>
        </p:nvSpPr>
        <p:spPr>
          <a:xfrm>
            <a:off x="731520" y="1133856"/>
            <a:ext cx="628650" cy="1822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97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pos="352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8747552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8747552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10469776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7038231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38231" y="1719072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10469776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8747552" y="0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8747552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7038231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7038231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CD7761-CC7A-FAFC-0198-8C666674D019}"/>
              </a:ext>
            </a:extLst>
          </p:cNvPr>
          <p:cNvSpPr/>
          <p:nvPr userDrawn="1"/>
        </p:nvSpPr>
        <p:spPr>
          <a:xfrm>
            <a:off x="10469776" y="0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66219-E379-6451-33E4-F55572D09C01}"/>
              </a:ext>
            </a:extLst>
          </p:cNvPr>
          <p:cNvSpPr/>
          <p:nvPr userDrawn="1"/>
        </p:nvSpPr>
        <p:spPr>
          <a:xfrm>
            <a:off x="10469776" y="5144119"/>
            <a:ext cx="1719072" cy="171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8CDA6C-9930-3657-9D77-D67F329700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57302" y="3444153"/>
            <a:ext cx="1709321" cy="16887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8C526F-58F0-6CDD-6053-C362FB086F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4400" y="0"/>
            <a:ext cx="1717675" cy="171825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8A94BE1-5811-48B5-5ECF-248E3FA204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38861" y="5149850"/>
            <a:ext cx="1721594" cy="1701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640080"/>
            <a:ext cx="5724144" cy="3657600"/>
          </a:xfrm>
        </p:spPr>
        <p:txBody>
          <a:bodyPr lIns="0" anchor="b"/>
          <a:lstStyle>
            <a:lvl1pPr algn="l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5577840"/>
            <a:ext cx="5724144" cy="47207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720000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ue and green sign with white text&#10;&#10;AI-generated content may be incorrect.">
            <a:extLst>
              <a:ext uri="{FF2B5EF4-FFF2-40B4-BE49-F238E27FC236}">
                <a16:creationId xmlns:a16="http://schemas.microsoft.com/office/drawing/2014/main" id="{AE881E08-481F-C9CD-89DC-3C7234D608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3312" y="5297976"/>
            <a:ext cx="1332000" cy="14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34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4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FA95EA-1624-9B84-3B44-E7543166FCB6}"/>
              </a:ext>
            </a:extLst>
          </p:cNvPr>
          <p:cNvSpPr/>
          <p:nvPr userDrawn="1"/>
        </p:nvSpPr>
        <p:spPr>
          <a:xfrm>
            <a:off x="6120384" y="0"/>
            <a:ext cx="6071616" cy="6858000"/>
          </a:xfrm>
          <a:prstGeom prst="rect">
            <a:avLst/>
          </a:prstGeom>
          <a:solidFill>
            <a:schemeClr val="accent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E491E-8435-44CE-B968-83D09EE49881}"/>
              </a:ext>
            </a:extLst>
          </p:cNvPr>
          <p:cNvSpPr/>
          <p:nvPr userDrawn="1"/>
        </p:nvSpPr>
        <p:spPr>
          <a:xfrm>
            <a:off x="6120384" y="625094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A03180-44BE-4E4D-BF73-EE5DAD729554}"/>
              </a:ext>
            </a:extLst>
          </p:cNvPr>
          <p:cNvSpPr/>
          <p:nvPr userDrawn="1"/>
        </p:nvSpPr>
        <p:spPr>
          <a:xfrm>
            <a:off x="7334730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3494C-1FD5-4EBA-8A6B-6C58A70E245E}"/>
              </a:ext>
            </a:extLst>
          </p:cNvPr>
          <p:cNvSpPr/>
          <p:nvPr userDrawn="1"/>
        </p:nvSpPr>
        <p:spPr>
          <a:xfrm>
            <a:off x="7941903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B4F5D5-9FB3-40E0-9D7F-F5F040B1600D}"/>
              </a:ext>
            </a:extLst>
          </p:cNvPr>
          <p:cNvSpPr/>
          <p:nvPr userDrawn="1"/>
        </p:nvSpPr>
        <p:spPr>
          <a:xfrm>
            <a:off x="8549076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FAC9F-7B71-487B-85A6-B4F56F65E4C2}"/>
              </a:ext>
            </a:extLst>
          </p:cNvPr>
          <p:cNvSpPr/>
          <p:nvPr userDrawn="1"/>
        </p:nvSpPr>
        <p:spPr>
          <a:xfrm>
            <a:off x="9156249" y="6252097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321CDD-C6D0-43F2-A170-9E4DF40B2894}"/>
              </a:ext>
            </a:extLst>
          </p:cNvPr>
          <p:cNvSpPr/>
          <p:nvPr userDrawn="1"/>
        </p:nvSpPr>
        <p:spPr>
          <a:xfrm>
            <a:off x="9763422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A8C59A-C559-4262-8FCA-EAC9CF7210A9}"/>
              </a:ext>
            </a:extLst>
          </p:cNvPr>
          <p:cNvSpPr/>
          <p:nvPr userDrawn="1"/>
        </p:nvSpPr>
        <p:spPr>
          <a:xfrm>
            <a:off x="10370595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3707CE-E446-40A9-83AF-F04214AFAEF3}"/>
              </a:ext>
            </a:extLst>
          </p:cNvPr>
          <p:cNvSpPr/>
          <p:nvPr userDrawn="1"/>
        </p:nvSpPr>
        <p:spPr>
          <a:xfrm>
            <a:off x="10977768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B05DAC-B1E0-42D0-B507-570CF69E87E7}"/>
              </a:ext>
            </a:extLst>
          </p:cNvPr>
          <p:cNvSpPr/>
          <p:nvPr userDrawn="1"/>
        </p:nvSpPr>
        <p:spPr>
          <a:xfrm>
            <a:off x="11584940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FA9F79-40D8-44D3-BDF1-C1310C2FC407}"/>
              </a:ext>
            </a:extLst>
          </p:cNvPr>
          <p:cNvSpPr/>
          <p:nvPr userDrawn="1"/>
        </p:nvSpPr>
        <p:spPr>
          <a:xfrm>
            <a:off x="6727557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B852A5-9EEB-4624-BADD-F5FF19960517}"/>
              </a:ext>
            </a:extLst>
          </p:cNvPr>
          <p:cNvSpPr/>
          <p:nvPr userDrawn="1"/>
        </p:nvSpPr>
        <p:spPr>
          <a:xfrm>
            <a:off x="822960" y="1133856"/>
            <a:ext cx="628650" cy="1822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600200"/>
            <a:ext cx="4572000" cy="2103120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1AC6584-0E69-2448-7E9C-29FBCA3F53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" y="4206240"/>
            <a:ext cx="4572000" cy="2011680"/>
          </a:xfrm>
        </p:spPr>
        <p:txBody>
          <a:bodyPr lIns="0" tIns="0" rIns="0" bIns="0" anchor="t">
            <a:normAutofit/>
          </a:bodyPr>
          <a:lstStyle>
            <a:lvl1pPr marL="228600" indent="-228600">
              <a:spcBef>
                <a:spcPts val="1600"/>
              </a:spcBef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057F79-B380-7B5C-4B74-0FE587AEBA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75120" y="1133856"/>
            <a:ext cx="4846320" cy="4480560"/>
          </a:xfrm>
        </p:spPr>
        <p:txBody>
          <a:bodyPr lIns="0" tIns="0" rIns="0" bIns="0">
            <a:normAutofit/>
          </a:bodyPr>
          <a:lstStyle>
            <a:lvl1pPr marL="512064" indent="-512064">
              <a:spcBef>
                <a:spcPts val="1600"/>
              </a:spcBef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1pPr>
            <a:lvl2pPr marL="512064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1005840" indent="-457200">
              <a:spcBef>
                <a:spcPts val="1000"/>
              </a:spcBef>
              <a:buFont typeface="+mj-lt"/>
              <a:buAutoNum type="alphaLcPeriod"/>
              <a:defRPr sz="1600" b="1">
                <a:solidFill>
                  <a:schemeClr val="bg1"/>
                </a:solidFill>
              </a:defRPr>
            </a:lvl3pPr>
            <a:lvl4pPr marL="1005840" indent="0">
              <a:buNone/>
              <a:defRPr sz="1400">
                <a:solidFill>
                  <a:schemeClr val="bg1"/>
                </a:solidFill>
              </a:defRPr>
            </a:lvl4pPr>
            <a:lvl5pPr marL="146304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2D1610F-F8AC-4CFC-BF3C-E85A51D67E2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9B1A01F-A9EE-4009-8274-36D560D838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2590346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16387B0-6878-4D33-A72D-26350FC7B1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18778" y="6356350"/>
            <a:ext cx="809507" cy="365125"/>
          </a:xfr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1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8755907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10472928" y="3425952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7040890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640080"/>
            <a:ext cx="5522976" cy="3840480"/>
          </a:xfrm>
        </p:spPr>
        <p:txBody>
          <a:bodyPr lIns="0" bIns="0" anchor="b">
            <a:normAutofit/>
          </a:bodyPr>
          <a:lstStyle>
            <a:lvl1pPr algn="ctr"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952" y="4754880"/>
            <a:ext cx="5522976" cy="1371600"/>
          </a:xfrm>
        </p:spPr>
        <p:txBody>
          <a:bodyPr l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72928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10472928" y="1712976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8755907" y="0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8755907" y="1716477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8755907" y="3425952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7040890" y="3425952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7040890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5A7DF4-DC11-39A8-A785-A365A6A6B606}"/>
              </a:ext>
            </a:extLst>
          </p:cNvPr>
          <p:cNvSpPr/>
          <p:nvPr userDrawn="1"/>
        </p:nvSpPr>
        <p:spPr>
          <a:xfrm>
            <a:off x="7040890" y="1716477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8C7691-771D-AB5C-EB5E-86096D76FEFD}"/>
              </a:ext>
            </a:extLst>
          </p:cNvPr>
          <p:cNvSpPr/>
          <p:nvPr userDrawn="1"/>
        </p:nvSpPr>
        <p:spPr>
          <a:xfrm>
            <a:off x="10472928" y="0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3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1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216" y="1600200"/>
            <a:ext cx="3931920" cy="2468880"/>
          </a:xfrm>
        </p:spPr>
        <p:txBody>
          <a:bodyPr lIns="0"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1" y="3438144"/>
            <a:ext cx="3420479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200" y="4206240"/>
            <a:ext cx="3931920" cy="1828800"/>
          </a:xfrm>
        </p:spPr>
        <p:txBody>
          <a:bodyPr lIns="0"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2200" y="6356350"/>
            <a:ext cx="1005116" cy="365125"/>
          </a:xfrm>
        </p:spPr>
        <p:txBody>
          <a:bodyPr lIns="0" anchor="ctr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8829" y="6356350"/>
            <a:ext cx="19812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 anchor="ctr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1" y="0"/>
            <a:ext cx="3420479" cy="3438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2BCC36-E2CF-410A-AD2C-722D76849BDC}"/>
              </a:ext>
            </a:extLst>
          </p:cNvPr>
          <p:cNvSpPr/>
          <p:nvPr userDrawn="1"/>
        </p:nvSpPr>
        <p:spPr>
          <a:xfrm>
            <a:off x="7442200" y="1134423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052582-71CF-00F8-8014-99BF801E3F7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3438144" cy="34198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4A94B9-9E00-4DD6-BCD4-604645044CAD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39AA0F-90FD-444F-B618-EE6F4C1F122A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35D740-BF58-4DAE-A85B-5EF9B6EE3615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B3B2E1-FF09-40A7-993A-BFF59632C25C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981C2-BC8B-44CC-9A8B-A5B381264380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FAAD0A-E8F9-47F8-874E-433E4C9A92AC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71ABB2-3607-4850-A2E7-141BF30EA1E4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FBB6AA-DB66-48A4-BBD2-9B36C02E5371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AC868-5C63-419B-8791-593862E707C6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6AF71-D03B-4190-8590-1688288FB9F2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A6CEDE-A238-4C3A-B315-B3D3081EC7CC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ACE100-6140-4208-8CE9-DFE45B35007E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75F84B-6DC9-4492-A492-95E4ABEF1B78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788D4C-E960-45E8-ABC4-72FC2128647B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8D71AB-A26E-43A9-B413-A59CFBCDD9B1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1E9C91-A1C1-432A-9523-A511B304162F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D3C8E1-8F58-4916-9097-718454DAC9FC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465436-7CD8-4713-84B2-BE392283D71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4BFDB3-CC2F-4666-9557-90812A8E5147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D356C3-53D1-4AF1-B3FD-AEEFF75FDB5C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C89E7C-AF7A-4E82-B01B-1A945C7BBF79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05B19F-DE4A-4705-A964-0579015AED0E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299157-3482-4535-BECD-566EFFF308AD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8CCBF5-CCDC-43C9-B57D-B9DAE23B58BE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412D896-790A-420A-BBFB-AFDB7BD9B603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941E70-EE67-4F80-B753-2F6426D0A9DA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51E552-2222-4200-8E39-4DF2BEB677FD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3002CA-9883-43A9-B000-00F9F7A14D27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61A1E0B-5D8C-42BB-8493-4A6E267A7C73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E86EA3-C77E-4F5B-B2D8-06ACD07DECA4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D0E5EA-DA68-48FA-984B-26F2185EF431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1E5F851-80EC-44A1-B97A-D40F00A63A11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6D6FCB-D2DE-4100-B034-4F158AA21763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3C2CDE-BD78-4521-A433-7332BF3D57FA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9FDBCD91-EE94-4107-8814-059FE0E8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22960"/>
            <a:ext cx="5029200" cy="347472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AA378BB-A5C4-B488-66D0-67352E965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7280" y="5138928"/>
            <a:ext cx="628650" cy="1822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8210B3D-B146-5C61-9C02-6F9BC9B1F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5577840"/>
            <a:ext cx="5029200" cy="45720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60320"/>
            <a:ext cx="4645152" cy="3566160"/>
          </a:xfrm>
        </p:spPr>
        <p:txBody>
          <a:bodyPr lIns="0" anchor="t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A1B7E8-2CFA-29DD-500E-429274984C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2560320"/>
            <a:ext cx="5257800" cy="356552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E699F-5AAB-313F-E7C1-1C2F2A9D7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7280" y="1941820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9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amed picture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648" y="1517904"/>
            <a:ext cx="5029200" cy="3931920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68"/>
            <a:ext cx="4608576" cy="5748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7648" y="5577840"/>
            <a:ext cx="5029200" cy="727092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0" y="4010202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571944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1148016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172408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2300160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2876232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3452304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4028376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460444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518052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5180520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5180520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5180520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5180520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5180520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5180520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5180520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5180520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5180520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5180520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5180520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571944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1148016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1724088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230016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287623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345230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4028376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460444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292027F-AAE9-4110-9FB9-9485D82493DC}"/>
              </a:ext>
            </a:extLst>
          </p:cNvPr>
          <p:cNvSpPr/>
          <p:nvPr userDrawn="1"/>
        </p:nvSpPr>
        <p:spPr>
          <a:xfrm>
            <a:off x="6327648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2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216" y="1600200"/>
            <a:ext cx="3931920" cy="2468880"/>
          </a:xfrm>
        </p:spPr>
        <p:txBody>
          <a:bodyPr lIns="0" anchor="t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81336A6-FDB1-681C-EC4F-5339DD8CCF3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1288" y="292608"/>
            <a:ext cx="5358384" cy="5925312"/>
          </a:xfrm>
        </p:spPr>
        <p:txBody>
          <a:bodyPr anchor="ctr"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A1B7E8-2CFA-29DD-500E-429274984C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43216" y="4206240"/>
            <a:ext cx="3931920" cy="201168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E699F-5AAB-313F-E7C1-1C2F2A9D7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16" y="1133856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8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 2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0" y="548640"/>
            <a:ext cx="4572000" cy="2103120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07060"/>
            <a:ext cx="6071616" cy="625474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B083665-5C4D-5D9C-5068-E7DF81B599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0" y="3429000"/>
            <a:ext cx="4572000" cy="25146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49"/>
            <a:ext cx="628650" cy="1822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 lIns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0"/>
            <a:ext cx="280851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content, and picture 2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613664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735003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795672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856342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917011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977681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1038350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1099020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1159689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74333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6640" y="607060"/>
            <a:ext cx="6071616" cy="625474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B083665-5C4D-5D9C-5068-E7DF81B599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2703600"/>
            <a:ext cx="4572000" cy="3240000"/>
          </a:xfrm>
        </p:spPr>
        <p:txBody>
          <a:bodyPr>
            <a:no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720000" y="2255742"/>
            <a:ext cx="628650" cy="1822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783776" cy="365125"/>
          </a:xfrm>
        </p:spPr>
        <p:txBody>
          <a:bodyPr lIns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8076" y="6356350"/>
            <a:ext cx="280851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0892" y="6356350"/>
            <a:ext cx="783770" cy="365125"/>
          </a:xfr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8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9" r:id="rId2"/>
    <p:sldLayoutId id="2147483674" r:id="rId3"/>
    <p:sldLayoutId id="2147483656" r:id="rId4"/>
    <p:sldLayoutId id="2147483675" r:id="rId5"/>
    <p:sldLayoutId id="2147483676" r:id="rId6"/>
    <p:sldLayoutId id="2147483691" r:id="rId7"/>
    <p:sldLayoutId id="2147483668" r:id="rId8"/>
    <p:sldLayoutId id="2147483713" r:id="rId9"/>
    <p:sldLayoutId id="2147483706" r:id="rId10"/>
    <p:sldLayoutId id="2147483707" r:id="rId11"/>
    <p:sldLayoutId id="2147483708" r:id="rId12"/>
    <p:sldLayoutId id="2147483679" r:id="rId13"/>
    <p:sldLayoutId id="2147483692" r:id="rId14"/>
    <p:sldLayoutId id="2147483693" r:id="rId15"/>
    <p:sldLayoutId id="2147483710" r:id="rId16"/>
    <p:sldLayoutId id="2147483712" r:id="rId17"/>
    <p:sldLayoutId id="2147483678" r:id="rId18"/>
    <p:sldLayoutId id="2147483711" r:id="rId19"/>
    <p:sldLayoutId id="2147483673" r:id="rId20"/>
    <p:sldLayoutId id="2147483681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7">
            <a:extLst>
              <a:ext uri="{FF2B5EF4-FFF2-40B4-BE49-F238E27FC236}">
                <a16:creationId xmlns:a16="http://schemas.microsoft.com/office/drawing/2014/main" id="{7A37DC3E-643C-04DF-04E1-5ED404671E99}"/>
              </a:ext>
            </a:extLst>
          </p:cNvPr>
          <p:cNvPicPr preferRelativeResize="0">
            <a:picLocks noGrp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5" name="Picture Placeholder 12">
            <a:extLst>
              <a:ext uri="{FF2B5EF4-FFF2-40B4-BE49-F238E27FC236}">
                <a16:creationId xmlns:a16="http://schemas.microsoft.com/office/drawing/2014/main" id="{4F8F7B4E-754B-F697-678B-D60CD2F9A58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Picture Placeholder 10">
            <a:extLst>
              <a:ext uri="{FF2B5EF4-FFF2-40B4-BE49-F238E27FC236}">
                <a16:creationId xmlns:a16="http://schemas.microsoft.com/office/drawing/2014/main" id="{A5605D22-2AFA-3599-726C-D69E80FE44C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8" name="Picture Placeholder 14" descr="A person standing in front of a framed picture&#10;&#10;AI-generated content may be incorrect.">
            <a:extLst>
              <a:ext uri="{FF2B5EF4-FFF2-40B4-BE49-F238E27FC236}">
                <a16:creationId xmlns:a16="http://schemas.microsoft.com/office/drawing/2014/main" id="{12B63DFC-17B4-DEE2-0524-2346490BB58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3101B-42E7-5F04-CEB3-9797AAE8D3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ATAR </a:t>
            </a:r>
            <a:br>
              <a:rPr lang="en-US" dirty="0"/>
            </a:br>
            <a:r>
              <a:rPr lang="en-US" dirty="0"/>
              <a:t>and applying through </a:t>
            </a:r>
            <a:br>
              <a:rPr lang="en-US" dirty="0"/>
            </a:br>
            <a:r>
              <a:rPr lang="en-US" dirty="0"/>
              <a:t>UAC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71F20A6-718D-9833-7BD3-87099F4CA2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Year 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ACB2-63DD-712B-A158-62BAC7ED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The story of the ATAR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C254BF-DDF9-2372-6684-7A31E861F6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085962"/>
              </p:ext>
            </p:extLst>
          </p:nvPr>
        </p:nvGraphicFramePr>
        <p:xfrm>
          <a:off x="385200" y="2070000"/>
          <a:ext cx="11422801" cy="3935996"/>
        </p:xfrm>
        <a:graphic>
          <a:graphicData uri="http://schemas.openxmlformats.org/drawingml/2006/table">
            <a:tbl>
              <a:tblPr/>
              <a:tblGrid>
                <a:gridCol w="3165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1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1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72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 2024 median ATAR 71.55</a:t>
                      </a:r>
                    </a:p>
                  </a:txBody>
                  <a:tcPr marL="25400" marR="25400" marT="7200" marB="7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5400" marR="25400" marT="7200" marB="7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Fred</a:t>
                      </a:r>
                    </a:p>
                  </a:txBody>
                  <a:tcPr marL="25400" marR="25400" marT="7200" marB="7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1E2245"/>
                          </a:solidFill>
                          <a:latin typeface="Arial"/>
                        </a:rPr>
                        <a:t>Fred</a:t>
                      </a:r>
                      <a:endParaRPr lang="en-US" sz="1100"/>
                    </a:p>
                  </a:txBody>
                  <a:tcPr marL="38100" marR="38100" marT="38100" marB="38100" anchor="ctr">
                    <a:lnL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Laura</a:t>
                      </a:r>
                    </a:p>
                  </a:txBody>
                  <a:tcPr marL="25400" marR="25400" marT="7200" marB="7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1E2245"/>
                          </a:solidFill>
                          <a:latin typeface="Arial"/>
                        </a:rPr>
                        <a:t>Laura</a:t>
                      </a:r>
                      <a:endParaRPr lang="en-US" sz="1100"/>
                    </a:p>
                  </a:txBody>
                  <a:tcPr marL="38100" marR="38100" marT="38100" marB="38100" anchor="ctr">
                    <a:lnL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Course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Median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HSC mark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HSC mark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Percentile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HSC mark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Percentile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 Biology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76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/>
                        </a:rPr>
                        <a:t>70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32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80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68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 Business Studies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75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70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38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80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65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 English Advanced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83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70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80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38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 Mathematics Advanced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80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70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25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80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53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 Modern History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77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70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31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80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64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 Visual Arts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83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70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80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38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 ATAR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57.60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2276A5"/>
                          </a:solidFill>
                          <a:latin typeface="Arial"/>
                        </a:rPr>
                        <a:t>61.00</a:t>
                      </a:r>
                      <a:endParaRPr lang="en-US" sz="1100"/>
                    </a:p>
                  </a:txBody>
                  <a:tcPr marL="38100" marR="38100" marT="38100" marB="38100" anchor="ctr">
                    <a:lnL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24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</a:rPr>
                        <a:t>78.30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D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2700">
                          <a:solidFill>
                            <a:srgbClr val="2276A5"/>
                          </a:solidFill>
                          <a:latin typeface="Arial"/>
                        </a:rPr>
                        <a:t>80.00</a:t>
                      </a:r>
                      <a:endParaRPr lang="en-US" sz="1100"/>
                    </a:p>
                  </a:txBody>
                  <a:tcPr marL="38100" marR="38100" marT="38100" marB="38100" anchor="ctr">
                    <a:lnL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48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2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E2C122-DEC3-4A37-9B5E-8B064BB5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Applying through UAC</a:t>
            </a:r>
          </a:p>
        </p:txBody>
      </p:sp>
      <p:pic>
        <p:nvPicPr>
          <p:cNvPr id="7" name="Picture Placeholder 6" descr="A child wearing glasses and a brown sweater&#10;&#10;AI-generated content may be incorrect.">
            <a:extLst>
              <a:ext uri="{FF2B5EF4-FFF2-40B4-BE49-F238E27FC236}">
                <a16:creationId xmlns:a16="http://schemas.microsoft.com/office/drawing/2014/main" id="{6D9A88D6-B06D-FE64-B5A3-2B54904BE0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7351" y="572886"/>
            <a:ext cx="4608577" cy="5715000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7E62FCD-CFD9-27E3-1060-F879D640B5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1520" y="3179762"/>
            <a:ext cx="4013200" cy="498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For Year 12 students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FD1BE-2396-8C07-62D1-D14DF0D62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894777-9BB4-9495-14BB-D092E47EC443}"/>
              </a:ext>
            </a:extLst>
          </p:cNvPr>
          <p:cNvSpPr/>
          <p:nvPr/>
        </p:nvSpPr>
        <p:spPr>
          <a:xfrm>
            <a:off x="825626" y="3249113"/>
            <a:ext cx="2088000" cy="1080000"/>
          </a:xfrm>
          <a:prstGeom prst="rect">
            <a:avLst/>
          </a:prstGeom>
          <a:solidFill>
            <a:srgbClr val="E8F4F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Applications OPEN</a:t>
            </a: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187971-F4BE-9EC5-7A11-8D2C78C85448}"/>
              </a:ext>
            </a:extLst>
          </p:cNvPr>
          <p:cNvSpPr/>
          <p:nvPr/>
        </p:nvSpPr>
        <p:spPr>
          <a:xfrm>
            <a:off x="3605446" y="3249113"/>
            <a:ext cx="2088000" cy="1080000"/>
          </a:xfrm>
          <a:prstGeom prst="rect">
            <a:avLst/>
          </a:prstGeom>
          <a:solidFill>
            <a:srgbClr val="E8F4F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SRS applications </a:t>
            </a:r>
            <a:r>
              <a:rPr lang="en-US"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CLOSE</a:t>
            </a:r>
            <a:endParaRPr lang="en-AU" sz="18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1EDA89-F512-7F56-94D7-C47CCF085244}"/>
              </a:ext>
            </a:extLst>
          </p:cNvPr>
          <p:cNvSpPr/>
          <p:nvPr/>
        </p:nvSpPr>
        <p:spPr>
          <a:xfrm>
            <a:off x="6385266" y="3249113"/>
            <a:ext cx="2088000" cy="1080000"/>
          </a:xfrm>
          <a:prstGeom prst="rect">
            <a:avLst/>
          </a:prstGeom>
          <a:solidFill>
            <a:srgbClr val="E8F4F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Early bird applications CLOSE</a:t>
            </a:r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6655C0-C102-2A12-2DE3-CF9CB53FB9F1}"/>
              </a:ext>
            </a:extLst>
          </p:cNvPr>
          <p:cNvSpPr/>
          <p:nvPr/>
        </p:nvSpPr>
        <p:spPr>
          <a:xfrm>
            <a:off x="9165085" y="3249113"/>
            <a:ext cx="2088000" cy="1080000"/>
          </a:xfrm>
          <a:prstGeom prst="rect">
            <a:avLst/>
          </a:prstGeom>
          <a:solidFill>
            <a:srgbClr val="E8F4F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SRS Change of preference CLOSE</a:t>
            </a:r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D10365-0178-FF7B-D8E5-8CF740C3B836}"/>
              </a:ext>
            </a:extLst>
          </p:cNvPr>
          <p:cNvSpPr/>
          <p:nvPr/>
        </p:nvSpPr>
        <p:spPr>
          <a:xfrm>
            <a:off x="825626" y="5390333"/>
            <a:ext cx="2088000" cy="1080000"/>
          </a:xfrm>
          <a:prstGeom prst="rect">
            <a:avLst/>
          </a:prstGeom>
          <a:solidFill>
            <a:srgbClr val="E8F4F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SRS Offers RELEASED</a:t>
            </a:r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99AEEC-42D3-EEA1-CCA8-CCB76662CBE7}"/>
              </a:ext>
            </a:extLst>
          </p:cNvPr>
          <p:cNvSpPr/>
          <p:nvPr/>
        </p:nvSpPr>
        <p:spPr>
          <a:xfrm>
            <a:off x="3605446" y="5390333"/>
            <a:ext cx="2088000" cy="1080000"/>
          </a:xfrm>
          <a:prstGeom prst="rect">
            <a:avLst/>
          </a:prstGeom>
          <a:solidFill>
            <a:srgbClr val="E8F4F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ATAR RELEASED</a:t>
            </a:r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F173F4-00B9-E14D-BA42-C908A7682B08}"/>
              </a:ext>
            </a:extLst>
          </p:cNvPr>
          <p:cNvSpPr/>
          <p:nvPr/>
        </p:nvSpPr>
        <p:spPr>
          <a:xfrm>
            <a:off x="6385266" y="5390333"/>
            <a:ext cx="2088000" cy="1080000"/>
          </a:xfrm>
          <a:prstGeom prst="rect">
            <a:avLst/>
          </a:prstGeom>
          <a:solidFill>
            <a:srgbClr val="E8F4F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Change of preference CLOSE</a:t>
            </a:r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8ABBDF-262C-C4C7-2AEC-6E57B4F302A0}"/>
              </a:ext>
            </a:extLst>
          </p:cNvPr>
          <p:cNvSpPr/>
          <p:nvPr/>
        </p:nvSpPr>
        <p:spPr>
          <a:xfrm>
            <a:off x="9165085" y="5390333"/>
            <a:ext cx="2088000" cy="1080000"/>
          </a:xfrm>
          <a:prstGeom prst="rect">
            <a:avLst/>
          </a:prstGeom>
          <a:solidFill>
            <a:srgbClr val="E8F4F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/>
              <a:t>Offer</a:t>
            </a:r>
            <a:r>
              <a:rPr lang="en-US" b="1"/>
              <a:t>s</a:t>
            </a:r>
            <a:r>
              <a:rPr lang="en-US" sz="1800" b="1"/>
              <a:t>  RELEASED</a:t>
            </a: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FA7C2A-A2C1-C979-0CE4-058F6F92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AU"/>
              <a:t>UAC key dates</a:t>
            </a:r>
            <a:endParaRPr lang="en-AU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E04B93-CC4E-E394-8654-5D77D3EAE2AD}"/>
              </a:ext>
            </a:extLst>
          </p:cNvPr>
          <p:cNvSpPr/>
          <p:nvPr/>
        </p:nvSpPr>
        <p:spPr>
          <a:xfrm>
            <a:off x="721864" y="2733675"/>
            <a:ext cx="2295525" cy="53340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2 APR</a:t>
            </a:r>
            <a:endParaRPr lang="en-AU" dirty="0">
              <a:latin typeface="+mj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10BE30-21FC-1432-260C-3320A8C22177}"/>
              </a:ext>
            </a:extLst>
          </p:cNvPr>
          <p:cNvSpPr/>
          <p:nvPr/>
        </p:nvSpPr>
        <p:spPr>
          <a:xfrm>
            <a:off x="3501684" y="2733675"/>
            <a:ext cx="2295525" cy="5334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5 SEP</a:t>
            </a:r>
            <a:endParaRPr lang="en-AU" dirty="0">
              <a:latin typeface="+mj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8B5203-81C7-C71A-C05B-9D6688B4FE17}"/>
              </a:ext>
            </a:extLst>
          </p:cNvPr>
          <p:cNvSpPr/>
          <p:nvPr/>
        </p:nvSpPr>
        <p:spPr>
          <a:xfrm>
            <a:off x="6281504" y="2733675"/>
            <a:ext cx="2295525" cy="533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30 SEP</a:t>
            </a:r>
            <a:endParaRPr lang="en-AU" dirty="0">
              <a:latin typeface="+mj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C5B1DC-38F4-BACB-3D0B-A2DB77AA2607}"/>
              </a:ext>
            </a:extLst>
          </p:cNvPr>
          <p:cNvSpPr/>
          <p:nvPr/>
        </p:nvSpPr>
        <p:spPr>
          <a:xfrm>
            <a:off x="9061323" y="2733675"/>
            <a:ext cx="2295525" cy="533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6 NOV</a:t>
            </a:r>
            <a:endParaRPr lang="en-AU" dirty="0">
              <a:latin typeface="+mj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3CBAFAE-AE26-6A51-17B7-3E4ED2CE6CCA}"/>
              </a:ext>
            </a:extLst>
          </p:cNvPr>
          <p:cNvSpPr/>
          <p:nvPr/>
        </p:nvSpPr>
        <p:spPr>
          <a:xfrm>
            <a:off x="721864" y="4876800"/>
            <a:ext cx="2295525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13 NOV</a:t>
            </a:r>
            <a:endParaRPr lang="en-AU" dirty="0"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7FB9F96-3AA7-9FE8-7670-5189AC543CF4}"/>
              </a:ext>
            </a:extLst>
          </p:cNvPr>
          <p:cNvSpPr/>
          <p:nvPr/>
        </p:nvSpPr>
        <p:spPr>
          <a:xfrm>
            <a:off x="3501684" y="4876800"/>
            <a:ext cx="2295525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18 </a:t>
            </a:r>
            <a:r>
              <a:rPr lang="en-US" sz="2400" b="1" dirty="0">
                <a:latin typeface="+mj-lt"/>
              </a:rPr>
              <a:t>DEC</a:t>
            </a:r>
            <a:endParaRPr lang="en-AU" dirty="0">
              <a:latin typeface="+mj-lt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EFF2E93-E518-A55E-9735-9744B19817F9}"/>
              </a:ext>
            </a:extLst>
          </p:cNvPr>
          <p:cNvSpPr/>
          <p:nvPr/>
        </p:nvSpPr>
        <p:spPr>
          <a:xfrm>
            <a:off x="6281504" y="4876800"/>
            <a:ext cx="2295525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18 </a:t>
            </a:r>
            <a:r>
              <a:rPr lang="en-US" sz="2400" b="1" dirty="0">
                <a:latin typeface="+mj-lt"/>
              </a:rPr>
              <a:t>DEC</a:t>
            </a:r>
            <a:endParaRPr lang="en-AU" dirty="0">
              <a:latin typeface="+mj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D5357A-234A-98A6-5051-F4E4048B0DA2}"/>
              </a:ext>
            </a:extLst>
          </p:cNvPr>
          <p:cNvSpPr/>
          <p:nvPr/>
        </p:nvSpPr>
        <p:spPr>
          <a:xfrm>
            <a:off x="9061323" y="4876800"/>
            <a:ext cx="2295525" cy="5334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23 DEC</a:t>
            </a:r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834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D5292A31-75A2-248A-9AD0-43057D9E8B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275" y="606425"/>
            <a:ext cx="6070600" cy="625475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829CCF2-FA24-82A0-81D7-9264CB9C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/>
          <a:lstStyle/>
          <a:p>
            <a:r>
              <a:rPr lang="en-US" dirty="0"/>
              <a:t>Prepare</a:t>
            </a:r>
            <a:endParaRPr lang="en-A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C602F7C-57A8-2494-EFA0-4BC0C07F68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724" y="2703513"/>
            <a:ext cx="5013325" cy="3240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Things to research to make informed decisions and great preferences choices:</a:t>
            </a:r>
          </a:p>
          <a:p>
            <a:r>
              <a:rPr lang="en-US" dirty="0"/>
              <a:t>Research and explore all universities and colleges that offer the course of interest</a:t>
            </a:r>
          </a:p>
          <a:p>
            <a:r>
              <a:rPr lang="en-US" dirty="0"/>
              <a:t>Attend open days and information sessions</a:t>
            </a:r>
          </a:p>
          <a:p>
            <a:r>
              <a:rPr lang="en-US" dirty="0"/>
              <a:t>Talk with your school career professional for help with higher education option.</a:t>
            </a:r>
          </a:p>
          <a:p>
            <a:r>
              <a:rPr lang="en-US" dirty="0"/>
              <a:t>Explore all course possibilities – have a backup plan</a:t>
            </a:r>
          </a:p>
          <a:p>
            <a:r>
              <a:rPr lang="en-US" dirty="0"/>
              <a:t>Explore and consider pathway courses.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6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81B8600-08C8-2A92-3A03-F3E5B7B7B16C}"/>
              </a:ext>
            </a:extLst>
          </p:cNvPr>
          <p:cNvSpPr/>
          <p:nvPr/>
        </p:nvSpPr>
        <p:spPr>
          <a:xfrm>
            <a:off x="4456141" y="2765204"/>
            <a:ext cx="3308400" cy="38307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3843AB-C154-0349-33D5-77EDEFBFF05B}"/>
              </a:ext>
            </a:extLst>
          </p:cNvPr>
          <p:cNvSpPr/>
          <p:nvPr/>
        </p:nvSpPr>
        <p:spPr>
          <a:xfrm>
            <a:off x="8356261" y="2784008"/>
            <a:ext cx="3307232" cy="3830493"/>
          </a:xfrm>
          <a:prstGeom prst="rect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0CCCFB-C042-D930-2F7D-07A2E6EFEBC3}"/>
              </a:ext>
            </a:extLst>
          </p:cNvPr>
          <p:cNvSpPr/>
          <p:nvPr/>
        </p:nvSpPr>
        <p:spPr>
          <a:xfrm>
            <a:off x="549837" y="2764957"/>
            <a:ext cx="3307080" cy="3849544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1A18FD3A-F4B4-5770-EEE0-45FC6A2B427E}"/>
              </a:ext>
            </a:extLst>
          </p:cNvPr>
          <p:cNvSpPr/>
          <p:nvPr/>
        </p:nvSpPr>
        <p:spPr>
          <a:xfrm>
            <a:off x="549837" y="3157149"/>
            <a:ext cx="3307080" cy="1907117"/>
          </a:xfrm>
          <a:custGeom>
            <a:avLst/>
            <a:gdLst/>
            <a:ahLst/>
            <a:cxnLst/>
            <a:rect l="l" t="t" r="r" b="b"/>
            <a:pathLst>
              <a:path w="4960620" h="2860675">
                <a:moveTo>
                  <a:pt x="0" y="0"/>
                </a:moveTo>
                <a:lnTo>
                  <a:pt x="4960620" y="0"/>
                </a:lnTo>
                <a:lnTo>
                  <a:pt x="4960620" y="2860675"/>
                </a:lnTo>
                <a:lnTo>
                  <a:pt x="0" y="286067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5"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92388197-618B-32F6-8FD6-792C9658D213}"/>
              </a:ext>
            </a:extLst>
          </p:cNvPr>
          <p:cNvSpPr/>
          <p:nvPr/>
        </p:nvSpPr>
        <p:spPr>
          <a:xfrm>
            <a:off x="8356261" y="3176200"/>
            <a:ext cx="3307232" cy="1907117"/>
          </a:xfrm>
          <a:custGeom>
            <a:avLst/>
            <a:gdLst/>
            <a:ahLst/>
            <a:cxnLst/>
            <a:rect l="l" t="t" r="r" b="b"/>
            <a:pathLst>
              <a:path w="4960848" h="2860675">
                <a:moveTo>
                  <a:pt x="4960847" y="0"/>
                </a:moveTo>
                <a:lnTo>
                  <a:pt x="0" y="0"/>
                </a:lnTo>
                <a:lnTo>
                  <a:pt x="0" y="2860675"/>
                </a:lnTo>
                <a:lnTo>
                  <a:pt x="4960847" y="2860675"/>
                </a:lnTo>
                <a:lnTo>
                  <a:pt x="4960847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27"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3AB65FA-0C50-6747-B9AA-EBB41BD8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203960"/>
          </a:xfrm>
        </p:spPr>
        <p:txBody>
          <a:bodyPr/>
          <a:lstStyle/>
          <a:p>
            <a:r>
              <a:rPr lang="en-AU" dirty="0"/>
              <a:t>Apply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E8473520-2615-8756-E24F-C112F92B5985}"/>
              </a:ext>
            </a:extLst>
          </p:cNvPr>
          <p:cNvSpPr txBox="1"/>
          <p:nvPr/>
        </p:nvSpPr>
        <p:spPr>
          <a:xfrm>
            <a:off x="679377" y="5226510"/>
            <a:ext cx="3048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Open 2 April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You will need your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NESA student number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and UAC PIN</a:t>
            </a:r>
          </a:p>
        </p:txBody>
      </p:sp>
      <p:sp>
        <p:nvSpPr>
          <p:cNvPr id="7" name="TextBox 23">
            <a:extLst>
              <a:ext uri="{FF2B5EF4-FFF2-40B4-BE49-F238E27FC236}">
                <a16:creationId xmlns:a16="http://schemas.microsoft.com/office/drawing/2014/main" id="{C9D71E63-605F-02D7-7F16-6BF09DCBD6D1}"/>
              </a:ext>
            </a:extLst>
          </p:cNvPr>
          <p:cNvSpPr txBox="1"/>
          <p:nvPr/>
        </p:nvSpPr>
        <p:spPr>
          <a:xfrm>
            <a:off x="4472333" y="5258582"/>
            <a:ext cx="3283213" cy="11674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2500"/>
              </a:lnSpc>
            </a:pPr>
            <a:r>
              <a:rPr lang="en-US" sz="2000" dirty="0"/>
              <a:t>UAC will email </a:t>
            </a:r>
            <a:br>
              <a:rPr lang="en-US" sz="2000" dirty="0"/>
            </a:br>
            <a:r>
              <a:rPr lang="en-US" sz="2000" dirty="0"/>
              <a:t>your UAC PIN the day applications OPEN</a:t>
            </a:r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08383818-370D-0E32-ED7B-8E1643B71944}"/>
              </a:ext>
            </a:extLst>
          </p:cNvPr>
          <p:cNvSpPr txBox="1"/>
          <p:nvPr/>
        </p:nvSpPr>
        <p:spPr>
          <a:xfrm>
            <a:off x="8366926" y="5262525"/>
            <a:ext cx="3285902" cy="11971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chemeClr val="bg1"/>
                </a:solidFill>
              </a:rPr>
              <a:t>You will need your USI to complete your application usi.gov.au</a:t>
            </a: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B46080A5-B6D4-63FF-6ECA-628335CDCDE2}"/>
              </a:ext>
            </a:extLst>
          </p:cNvPr>
          <p:cNvSpPr txBox="1"/>
          <p:nvPr/>
        </p:nvSpPr>
        <p:spPr>
          <a:xfrm>
            <a:off x="549837" y="2564200"/>
            <a:ext cx="3307080" cy="612000"/>
          </a:xfrm>
          <a:prstGeom prst="rect">
            <a:avLst/>
          </a:prstGeom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48000" tIns="48000" rIns="48000" bIns="48000" rtlCol="0" anchor="ctr" anchorCtr="0">
            <a:no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</a:rPr>
              <a:t>Online</a:t>
            </a: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E027D72E-3FA8-60AE-7F76-D2F70FC62D73}"/>
              </a:ext>
            </a:extLst>
          </p:cNvPr>
          <p:cNvSpPr txBox="1"/>
          <p:nvPr/>
        </p:nvSpPr>
        <p:spPr>
          <a:xfrm>
            <a:off x="8356261" y="2583251"/>
            <a:ext cx="3307232" cy="612000"/>
          </a:xfrm>
          <a:prstGeom prst="rect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8000" tIns="48000" rIns="48000" bIns="48000" rtlCol="0" anchor="ctr" anchorCtr="0">
            <a:no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</a:rPr>
              <a:t>USI</a:t>
            </a: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87062BE1-6CC6-515A-7741-274BCDDEADF0}"/>
              </a:ext>
            </a:extLst>
          </p:cNvPr>
          <p:cNvSpPr/>
          <p:nvPr/>
        </p:nvSpPr>
        <p:spPr>
          <a:xfrm>
            <a:off x="4448466" y="3157380"/>
            <a:ext cx="3307080" cy="1907117"/>
          </a:xfrm>
          <a:custGeom>
            <a:avLst/>
            <a:gdLst/>
            <a:ahLst/>
            <a:cxnLst/>
            <a:rect l="l" t="t" r="r" b="b"/>
            <a:pathLst>
              <a:path w="4960620" h="2860675">
                <a:moveTo>
                  <a:pt x="0" y="0"/>
                </a:moveTo>
                <a:lnTo>
                  <a:pt x="4960620" y="0"/>
                </a:lnTo>
                <a:lnTo>
                  <a:pt x="4960620" y="2860675"/>
                </a:lnTo>
                <a:lnTo>
                  <a:pt x="0" y="286067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519D7A67-EAC9-88DA-6B9B-36E8E1FDFDBA}"/>
              </a:ext>
            </a:extLst>
          </p:cNvPr>
          <p:cNvSpPr txBox="1"/>
          <p:nvPr/>
        </p:nvSpPr>
        <p:spPr>
          <a:xfrm>
            <a:off x="4456312" y="2564200"/>
            <a:ext cx="3308400" cy="612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8000" tIns="48000" rIns="48000" bIns="48000" rtlCol="0" anchor="ctr" anchorCtr="0">
            <a:no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chemeClr val="tx1"/>
                </a:solidFill>
              </a:rPr>
              <a:t>UAC PIN</a:t>
            </a:r>
          </a:p>
        </p:txBody>
      </p:sp>
    </p:spTree>
    <p:extLst>
      <p:ext uri="{BB962C8B-B14F-4D97-AF65-F5344CB8AC3E}">
        <p14:creationId xmlns:p14="http://schemas.microsoft.com/office/powerpoint/2010/main" val="30976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D29E20-DB4A-52DC-E1AA-1BC6ED13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online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6FC2F-F7E7-A413-95CF-2C3A02D6D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54" y="2061210"/>
            <a:ext cx="11636493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5913B9-E504-C314-9378-721D9197791A}"/>
              </a:ext>
            </a:extLst>
          </p:cNvPr>
          <p:cNvSpPr/>
          <p:nvPr/>
        </p:nvSpPr>
        <p:spPr>
          <a:xfrm>
            <a:off x="8940800" y="2620010"/>
            <a:ext cx="2590800" cy="406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37173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person with his arms crossed&#10;&#10;AI-generated content may be incorrect.">
            <a:extLst>
              <a:ext uri="{FF2B5EF4-FFF2-40B4-BE49-F238E27FC236}">
                <a16:creationId xmlns:a16="http://schemas.microsoft.com/office/drawing/2014/main" id="{BC85D0B5-0785-9DF8-320E-4BC725A4AB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6F89D8-FF71-7837-AA01-20A8C9F0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AU" dirty="0"/>
              <a:t>Educational Access Scheme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D1B946-B538-6EAA-28D5-1C2BDB4817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3618000"/>
            <a:ext cx="4572000" cy="2887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/>
              <a:t>Apply through your UAC application.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/>
              <a:t>Must provide supporting documents.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/>
              <a:t>Special consideration that may increase your selection rank.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/>
              <a:t>Not a guarantee of entry.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38A854-C411-52A0-4B5D-590E22BDDFBC}"/>
              </a:ext>
            </a:extLst>
          </p:cNvPr>
          <p:cNvGrpSpPr/>
          <p:nvPr/>
        </p:nvGrpSpPr>
        <p:grpSpPr>
          <a:xfrm>
            <a:off x="734436" y="4205375"/>
            <a:ext cx="4437639" cy="1822450"/>
            <a:chOff x="734436" y="4016375"/>
            <a:chExt cx="4732914" cy="1822450"/>
          </a:xfrm>
        </p:grpSpPr>
        <p:sp>
          <p:nvSpPr>
            <p:cNvPr id="18" name="AutoShape 2">
              <a:extLst>
                <a:ext uri="{FF2B5EF4-FFF2-40B4-BE49-F238E27FC236}">
                  <a16:creationId xmlns:a16="http://schemas.microsoft.com/office/drawing/2014/main" id="{AA4FE4A9-184B-423D-FD49-C1A6DFB852E2}"/>
                </a:ext>
              </a:extLst>
            </p:cNvPr>
            <p:cNvSpPr/>
            <p:nvPr/>
          </p:nvSpPr>
          <p:spPr>
            <a:xfrm>
              <a:off x="734436" y="4016375"/>
              <a:ext cx="4695533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6E4C3234-4E51-CA1E-D0FF-F6F14348BADE}"/>
                </a:ext>
              </a:extLst>
            </p:cNvPr>
            <p:cNvSpPr/>
            <p:nvPr/>
          </p:nvSpPr>
          <p:spPr>
            <a:xfrm>
              <a:off x="771372" y="4778375"/>
              <a:ext cx="4640111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986E6F84-4E74-1027-9F18-BBFEA4EDAFEE}"/>
                </a:ext>
              </a:extLst>
            </p:cNvPr>
            <p:cNvSpPr/>
            <p:nvPr/>
          </p:nvSpPr>
          <p:spPr>
            <a:xfrm>
              <a:off x="771817" y="5838825"/>
              <a:ext cx="4695533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B8D3578-73D2-3DEF-DAFB-F8F1B56AE233}"/>
              </a:ext>
            </a:extLst>
          </p:cNvPr>
          <p:cNvSpPr txBox="1"/>
          <p:nvPr/>
        </p:nvSpPr>
        <p:spPr>
          <a:xfrm>
            <a:off x="630964" y="2703600"/>
            <a:ext cx="4750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For students with significant challenges in Years 11/12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A person smiling at camera&#10;&#10;AI-generated content may be incorrect.">
            <a:extLst>
              <a:ext uri="{FF2B5EF4-FFF2-40B4-BE49-F238E27FC236}">
                <a16:creationId xmlns:a16="http://schemas.microsoft.com/office/drawing/2014/main" id="{E0E9B4D0-C1BB-C678-0572-4210FD2D01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640" y="607060"/>
            <a:ext cx="6071616" cy="625474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E5C291-6C67-923D-F280-185C67384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>
            <a:normAutofit/>
          </a:bodyPr>
          <a:lstStyle/>
          <a:p>
            <a:r>
              <a:rPr lang="en-AU" dirty="0"/>
              <a:t>Schools Recommendation Scheme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D1B946-B538-6EAA-28D5-1C2BDB4817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724" y="3335281"/>
            <a:ext cx="5222875" cy="324008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Apply online through UAC.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Open to all Year 12 students – not all courses.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Entry based on Year 11 results and school’s recommendation.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Unconditional offers made in November.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Conditional offers can be made in November only, with conditions such as EAS eligibility or minimum ATAR.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7A83B-65B6-ADF1-FFAB-CA284B12408A}"/>
              </a:ext>
            </a:extLst>
          </p:cNvPr>
          <p:cNvSpPr txBox="1"/>
          <p:nvPr/>
        </p:nvSpPr>
        <p:spPr>
          <a:xfrm>
            <a:off x="630964" y="2703600"/>
            <a:ext cx="475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Early offer scheme through UAC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45F8BD-8089-A473-A82D-0361D5D6EC59}"/>
              </a:ext>
            </a:extLst>
          </p:cNvPr>
          <p:cNvGrpSpPr/>
          <p:nvPr/>
        </p:nvGrpSpPr>
        <p:grpSpPr>
          <a:xfrm>
            <a:off x="734436" y="3784920"/>
            <a:ext cx="4868342" cy="1822450"/>
            <a:chOff x="734436" y="3784920"/>
            <a:chExt cx="4437639" cy="1822450"/>
          </a:xfrm>
        </p:grpSpPr>
        <p:sp>
          <p:nvSpPr>
            <p:cNvPr id="11" name="AutoShape 2">
              <a:extLst>
                <a:ext uri="{FF2B5EF4-FFF2-40B4-BE49-F238E27FC236}">
                  <a16:creationId xmlns:a16="http://schemas.microsoft.com/office/drawing/2014/main" id="{1A2393E3-833E-AFDD-CC3E-26BA292ED0EE}"/>
                </a:ext>
              </a:extLst>
            </p:cNvPr>
            <p:cNvSpPr/>
            <p:nvPr/>
          </p:nvSpPr>
          <p:spPr>
            <a:xfrm>
              <a:off x="734436" y="3784920"/>
              <a:ext cx="4402590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BB069D4F-6F1F-7798-78A8-B6F62572A333}"/>
                </a:ext>
              </a:extLst>
            </p:cNvPr>
            <p:cNvSpPr/>
            <p:nvPr/>
          </p:nvSpPr>
          <p:spPr>
            <a:xfrm>
              <a:off x="769068" y="4322477"/>
              <a:ext cx="4350626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8E3BF7AC-04C0-A00A-604C-A98454133730}"/>
                </a:ext>
              </a:extLst>
            </p:cNvPr>
            <p:cNvSpPr/>
            <p:nvPr/>
          </p:nvSpPr>
          <p:spPr>
            <a:xfrm>
              <a:off x="769485" y="5607370"/>
              <a:ext cx="4402590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68B9B130-847E-6A82-6205-FE42C2767EA8}"/>
                </a:ext>
              </a:extLst>
            </p:cNvPr>
            <p:cNvSpPr/>
            <p:nvPr/>
          </p:nvSpPr>
          <p:spPr>
            <a:xfrm>
              <a:off x="769485" y="5083668"/>
              <a:ext cx="4402590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</p:grpSp>
    </p:spTree>
    <p:extLst>
      <p:ext uri="{BB962C8B-B14F-4D97-AF65-F5344CB8AC3E}">
        <p14:creationId xmlns:p14="http://schemas.microsoft.com/office/powerpoint/2010/main" val="44426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8003BA37-743A-216B-A7F7-507B85D8BA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640" y="607060"/>
            <a:ext cx="6071616" cy="625474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C3BD59-BB73-FF83-BB30-D4246A74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/>
          <a:lstStyle/>
          <a:p>
            <a:r>
              <a:rPr lang="en-AU" dirty="0"/>
              <a:t>Other early entry schemes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D1B946-B538-6EAA-28D5-1C2BDB4817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724" y="3337200"/>
            <a:ext cx="4750073" cy="3401928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There are many additional direct applications for early entry.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Students can apply for all or none; the choice is yours.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UAC recommends that students don’t list </a:t>
            </a:r>
            <a:br>
              <a:rPr lang="en-US" dirty="0"/>
            </a:br>
            <a:r>
              <a:rPr lang="en-US" dirty="0"/>
              <a:t>the same preference on the UAC and direct applications.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Only list the same preference on the UAC application if an early entry offer is not given.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F97C9-EAA9-9D22-A2F1-19FE14FAD9E9}"/>
              </a:ext>
            </a:extLst>
          </p:cNvPr>
          <p:cNvSpPr txBox="1"/>
          <p:nvPr/>
        </p:nvSpPr>
        <p:spPr>
          <a:xfrm>
            <a:off x="630964" y="2703600"/>
            <a:ext cx="475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Direct applications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058047-D8A3-957F-963D-7E389EDFB12D}"/>
              </a:ext>
            </a:extLst>
          </p:cNvPr>
          <p:cNvGrpSpPr/>
          <p:nvPr/>
        </p:nvGrpSpPr>
        <p:grpSpPr>
          <a:xfrm>
            <a:off x="734436" y="4004376"/>
            <a:ext cx="4736361" cy="1822450"/>
            <a:chOff x="734436" y="4004376"/>
            <a:chExt cx="4868342" cy="1822450"/>
          </a:xfrm>
        </p:grpSpPr>
        <p:sp>
          <p:nvSpPr>
            <p:cNvPr id="11" name="AutoShape 2">
              <a:extLst>
                <a:ext uri="{FF2B5EF4-FFF2-40B4-BE49-F238E27FC236}">
                  <a16:creationId xmlns:a16="http://schemas.microsoft.com/office/drawing/2014/main" id="{7FDF18F4-03CB-AFD5-D90E-6021AAC6DFE8}"/>
                </a:ext>
              </a:extLst>
            </p:cNvPr>
            <p:cNvSpPr/>
            <p:nvPr/>
          </p:nvSpPr>
          <p:spPr>
            <a:xfrm>
              <a:off x="734436" y="4004376"/>
              <a:ext cx="4829891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4D54DA61-6305-D574-2086-E27EB0B6C7DC}"/>
                </a:ext>
              </a:extLst>
            </p:cNvPr>
            <p:cNvSpPr/>
            <p:nvPr/>
          </p:nvSpPr>
          <p:spPr>
            <a:xfrm>
              <a:off x="772429" y="4788821"/>
              <a:ext cx="4772884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D35C9891-3E83-11D9-EF10-1CE91FDA4ED2}"/>
                </a:ext>
              </a:extLst>
            </p:cNvPr>
            <p:cNvSpPr/>
            <p:nvPr/>
          </p:nvSpPr>
          <p:spPr>
            <a:xfrm>
              <a:off x="772887" y="5826826"/>
              <a:ext cx="4829891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</p:grpSp>
    </p:spTree>
    <p:extLst>
      <p:ext uri="{BB962C8B-B14F-4D97-AF65-F5344CB8AC3E}">
        <p14:creationId xmlns:p14="http://schemas.microsoft.com/office/powerpoint/2010/main" val="334518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A person standing in front of trees&#10;&#10;AI-generated content may be incorrect.">
            <a:extLst>
              <a:ext uri="{FF2B5EF4-FFF2-40B4-BE49-F238E27FC236}">
                <a16:creationId xmlns:a16="http://schemas.microsoft.com/office/drawing/2014/main" id="{A1E67DFD-695F-FD9F-CB96-B864A4ADD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640" y="607060"/>
            <a:ext cx="6071616" cy="6254745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601EBF5-A126-A7B7-1CFB-690EA3BE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/>
          <a:lstStyle/>
          <a:p>
            <a:r>
              <a:rPr lang="en-AU" dirty="0"/>
              <a:t>Equity Scholarships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D1B946-B538-6EAA-28D5-1C2BDB4817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725" y="3337200"/>
            <a:ext cx="4572000" cy="2139696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Apply online through UAC.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Criteria based on Centrelink or other disadvantages.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Must supply supporting documents.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Is open to new and current students.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9C8F0-3782-97FE-DD49-F900CFC7F495}"/>
              </a:ext>
            </a:extLst>
          </p:cNvPr>
          <p:cNvSpPr txBox="1"/>
          <p:nvPr/>
        </p:nvSpPr>
        <p:spPr>
          <a:xfrm>
            <a:off x="630963" y="2703600"/>
            <a:ext cx="49221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Financial assistance while you are at uni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44A6EF-4408-3BDE-EE49-D0CC18762312}"/>
              </a:ext>
            </a:extLst>
          </p:cNvPr>
          <p:cNvGrpSpPr/>
          <p:nvPr/>
        </p:nvGrpSpPr>
        <p:grpSpPr>
          <a:xfrm>
            <a:off x="801112" y="3818172"/>
            <a:ext cx="4028064" cy="1456690"/>
            <a:chOff x="734436" y="4089372"/>
            <a:chExt cx="4736361" cy="1456690"/>
          </a:xfrm>
        </p:grpSpPr>
        <p:sp>
          <p:nvSpPr>
            <p:cNvPr id="11" name="AutoShape 2">
              <a:extLst>
                <a:ext uri="{FF2B5EF4-FFF2-40B4-BE49-F238E27FC236}">
                  <a16:creationId xmlns:a16="http://schemas.microsoft.com/office/drawing/2014/main" id="{A64C2BFC-6744-ACE7-3285-71003E1299E9}"/>
                </a:ext>
              </a:extLst>
            </p:cNvPr>
            <p:cNvSpPr/>
            <p:nvPr/>
          </p:nvSpPr>
          <p:spPr>
            <a:xfrm>
              <a:off x="734436" y="4089372"/>
              <a:ext cx="4698952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CCB5ECA-8005-94E4-449A-2EEA30C53FF9}"/>
                </a:ext>
              </a:extLst>
            </p:cNvPr>
            <p:cNvSpPr/>
            <p:nvPr/>
          </p:nvSpPr>
          <p:spPr>
            <a:xfrm>
              <a:off x="771399" y="4910393"/>
              <a:ext cx="4643491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4BD5709E-6ACA-8386-1B8A-DD1F41219388}"/>
                </a:ext>
              </a:extLst>
            </p:cNvPr>
            <p:cNvSpPr/>
            <p:nvPr/>
          </p:nvSpPr>
          <p:spPr>
            <a:xfrm>
              <a:off x="771845" y="5546062"/>
              <a:ext cx="4698952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</p:grpSp>
    </p:spTree>
    <p:extLst>
      <p:ext uri="{BB962C8B-B14F-4D97-AF65-F5344CB8AC3E}">
        <p14:creationId xmlns:p14="http://schemas.microsoft.com/office/powerpoint/2010/main" val="22288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37DD8D-C44F-1C0A-8B5C-2635E1C6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UAC?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E446D87E-3C7A-5062-3679-BFC6374D38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8D4811-64EF-FB9B-B981-8C702D302E3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2703600"/>
            <a:ext cx="3446648" cy="2514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Processes applications for 30 different institutions.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Administers applications for all access schemes.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Calculates the ATAR for all NSW HSC students.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BC672F5-9E6A-2450-B348-53F53B0E8FFD}"/>
              </a:ext>
            </a:extLst>
          </p:cNvPr>
          <p:cNvSpPr/>
          <p:nvPr/>
        </p:nvSpPr>
        <p:spPr>
          <a:xfrm>
            <a:off x="787257" y="3644290"/>
            <a:ext cx="3240609" cy="0"/>
          </a:xfrm>
          <a:prstGeom prst="line">
            <a:avLst/>
          </a:prstGeom>
          <a:ln w="19050" cap="flat">
            <a:solidFill>
              <a:schemeClr val="accent4">
                <a:lumMod val="20000"/>
                <a:lumOff val="80000"/>
              </a:schemeClr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AB843128-A317-AB41-2A75-16A3C79AC809}"/>
              </a:ext>
            </a:extLst>
          </p:cNvPr>
          <p:cNvSpPr/>
          <p:nvPr/>
        </p:nvSpPr>
        <p:spPr>
          <a:xfrm>
            <a:off x="787257" y="4669990"/>
            <a:ext cx="3240609" cy="0"/>
          </a:xfrm>
          <a:prstGeom prst="line">
            <a:avLst/>
          </a:prstGeom>
          <a:ln w="19050" cap="flat">
            <a:solidFill>
              <a:schemeClr val="accent4">
                <a:lumMod val="20000"/>
                <a:lumOff val="80000"/>
              </a:schemeClr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19663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1BFE1C-06D1-47CD-E8B4-5F92CD6B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>
            <a:normAutofit/>
          </a:bodyPr>
          <a:lstStyle/>
          <a:p>
            <a:r>
              <a:rPr lang="en-US" dirty="0"/>
              <a:t>Selection ranks and adjustment factors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D1B946-B538-6EAA-28D5-1C2BDB4817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725" y="3337200"/>
            <a:ext cx="3870325" cy="172057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solidFill>
                  <a:srgbClr val="FFFFFF"/>
                </a:solidFill>
              </a:rPr>
              <a:t>Adjustment factors don’t change your ATAR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solidFill>
                  <a:srgbClr val="FFFFFF"/>
                </a:solidFill>
              </a:rPr>
              <a:t>Adjustment factors will change your selection rank.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7CB006CC-B47D-3372-C19D-E6E9F7B49496}"/>
              </a:ext>
            </a:extLst>
          </p:cNvPr>
          <p:cNvSpPr txBox="1"/>
          <p:nvPr/>
        </p:nvSpPr>
        <p:spPr>
          <a:xfrm>
            <a:off x="6138862" y="606424"/>
            <a:ext cx="6053138" cy="6251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0000" tIns="180000" rIns="90000" bIns="180000" rtlCol="0" anchor="t">
            <a:noAutofit/>
          </a:bodyPr>
          <a:lstStyle/>
          <a:p>
            <a:pPr algn="ctr">
              <a:lnSpc>
                <a:spcPts val="2986"/>
              </a:lnSpc>
            </a:pPr>
            <a:r>
              <a:rPr lang="en-US" sz="2400" dirty="0">
                <a:solidFill>
                  <a:schemeClr val="accent1"/>
                </a:solidFill>
              </a:rPr>
              <a:t>What is your selection rank?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E451B3-C7DE-F483-AEE6-F244E2ACFF0A}"/>
              </a:ext>
            </a:extLst>
          </p:cNvPr>
          <p:cNvGrpSpPr/>
          <p:nvPr/>
        </p:nvGrpSpPr>
        <p:grpSpPr>
          <a:xfrm>
            <a:off x="6403068" y="2661030"/>
            <a:ext cx="887174" cy="258276"/>
            <a:chOff x="8013122" y="2608152"/>
            <a:chExt cx="1330761" cy="387414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FEAF8004-2247-EF6F-87D1-56209F4D05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3122" y="2625081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125432" h="125432">
                  <a:moveTo>
                    <a:pt x="0" y="0"/>
                  </a:moveTo>
                  <a:lnTo>
                    <a:pt x="125432" y="0"/>
                  </a:lnTo>
                  <a:lnTo>
                    <a:pt x="125432" y="125432"/>
                  </a:lnTo>
                  <a:lnTo>
                    <a:pt x="0" y="125432"/>
                  </a:lnTo>
                  <a:close/>
                </a:path>
              </a:pathLst>
            </a:custGeom>
            <a:solidFill>
              <a:schemeClr val="accent6"/>
            </a:solidFill>
            <a:ln w="9525" cap="sq">
              <a:solidFill>
                <a:schemeClr val="accent1"/>
              </a:solidFill>
              <a:prstDash val="solid"/>
              <a:miter/>
            </a:ln>
          </p:spPr>
          <p:txBody>
            <a:bodyPr/>
            <a:lstStyle/>
            <a:p>
              <a:endParaRPr lang="en-AU" sz="1200">
                <a:solidFill>
                  <a:schemeClr val="accent1"/>
                </a:solidFill>
              </a:endParaRPr>
            </a:p>
          </p:txBody>
        </p:sp>
        <p:sp>
          <p:nvSpPr>
            <p:cNvPr id="21" name="TextBox 30">
              <a:extLst>
                <a:ext uri="{FF2B5EF4-FFF2-40B4-BE49-F238E27FC236}">
                  <a16:creationId xmlns:a16="http://schemas.microsoft.com/office/drawing/2014/main" id="{E7464F5F-ACB9-2AD2-3570-A89F041EAC16}"/>
                </a:ext>
              </a:extLst>
            </p:cNvPr>
            <p:cNvSpPr txBox="1"/>
            <p:nvPr/>
          </p:nvSpPr>
          <p:spPr>
            <a:xfrm>
              <a:off x="8558666" y="2608152"/>
              <a:ext cx="785217" cy="3874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600">
                  <a:solidFill>
                    <a:schemeClr val="accent1"/>
                  </a:solidFill>
                </a:rPr>
                <a:t>ATAR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015FA1-C47C-6A66-04F4-23F324B28AEA}"/>
              </a:ext>
            </a:extLst>
          </p:cNvPr>
          <p:cNvGrpSpPr/>
          <p:nvPr/>
        </p:nvGrpSpPr>
        <p:grpSpPr>
          <a:xfrm>
            <a:off x="6403068" y="3152627"/>
            <a:ext cx="944741" cy="258276"/>
            <a:chOff x="8013122" y="3350670"/>
            <a:chExt cx="1417111" cy="387414"/>
          </a:xfrm>
        </p:grpSpPr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0705A7A-210D-A9B9-A5F9-D50580C43CB3}"/>
                </a:ext>
              </a:extLst>
            </p:cNvPr>
            <p:cNvSpPr/>
            <p:nvPr/>
          </p:nvSpPr>
          <p:spPr>
            <a:xfrm>
              <a:off x="8013122" y="3371013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125432" h="125432">
                  <a:moveTo>
                    <a:pt x="0" y="0"/>
                  </a:moveTo>
                  <a:lnTo>
                    <a:pt x="125432" y="0"/>
                  </a:lnTo>
                  <a:lnTo>
                    <a:pt x="125432" y="125432"/>
                  </a:lnTo>
                  <a:lnTo>
                    <a:pt x="0" y="125432"/>
                  </a:lnTo>
                  <a:close/>
                </a:path>
              </a:pathLst>
            </a:custGeom>
            <a:solidFill>
              <a:schemeClr val="accent5"/>
            </a:solidFill>
            <a:ln w="9525" cap="sq">
              <a:solidFill>
                <a:schemeClr val="accent1"/>
              </a:solidFill>
              <a:prstDash val="solid"/>
              <a:miter/>
            </a:ln>
          </p:spPr>
          <p:txBody>
            <a:bodyPr/>
            <a:lstStyle/>
            <a:p>
              <a:endParaRPr lang="en-AU" sz="1200">
                <a:solidFill>
                  <a:schemeClr val="accent1"/>
                </a:solidFill>
              </a:endParaRPr>
            </a:p>
          </p:txBody>
        </p:sp>
        <p:sp>
          <p:nvSpPr>
            <p:cNvPr id="24" name="TextBox 31">
              <a:extLst>
                <a:ext uri="{FF2B5EF4-FFF2-40B4-BE49-F238E27FC236}">
                  <a16:creationId xmlns:a16="http://schemas.microsoft.com/office/drawing/2014/main" id="{8D21CD03-CB6E-E008-C32D-CED6B97E5FE1}"/>
                </a:ext>
              </a:extLst>
            </p:cNvPr>
            <p:cNvSpPr txBox="1"/>
            <p:nvPr/>
          </p:nvSpPr>
          <p:spPr>
            <a:xfrm>
              <a:off x="8558666" y="3350670"/>
              <a:ext cx="871567" cy="387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600">
                  <a:solidFill>
                    <a:schemeClr val="accent1"/>
                  </a:solidFill>
                </a:rPr>
                <a:t>EAS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9122BA-FAEE-C630-86A8-385608C4C0F1}"/>
              </a:ext>
            </a:extLst>
          </p:cNvPr>
          <p:cNvGrpSpPr/>
          <p:nvPr/>
        </p:nvGrpSpPr>
        <p:grpSpPr>
          <a:xfrm>
            <a:off x="6403068" y="4144926"/>
            <a:ext cx="2328719" cy="258276"/>
            <a:chOff x="8013122" y="4835704"/>
            <a:chExt cx="3493078" cy="387414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A064472-704B-6C5E-F982-DB9024309B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3122" y="4856047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125432" h="125432">
                  <a:moveTo>
                    <a:pt x="0" y="0"/>
                  </a:moveTo>
                  <a:lnTo>
                    <a:pt x="125432" y="0"/>
                  </a:lnTo>
                  <a:lnTo>
                    <a:pt x="125432" y="125432"/>
                  </a:lnTo>
                  <a:lnTo>
                    <a:pt x="0" y="125432"/>
                  </a:lnTo>
                  <a:close/>
                </a:path>
              </a:pathLst>
            </a:custGeom>
            <a:solidFill>
              <a:srgbClr val="978800"/>
            </a:solidFill>
            <a:ln w="9525" cap="sq">
              <a:solidFill>
                <a:schemeClr val="accent1"/>
              </a:solidFill>
              <a:prstDash val="solid"/>
              <a:miter/>
            </a:ln>
          </p:spPr>
          <p:txBody>
            <a:bodyPr/>
            <a:lstStyle/>
            <a:p>
              <a:endParaRPr lang="en-AU" sz="1200">
                <a:solidFill>
                  <a:schemeClr val="accent1"/>
                </a:solidFill>
              </a:endParaRPr>
            </a:p>
          </p:txBody>
        </p:sp>
        <p:sp>
          <p:nvSpPr>
            <p:cNvPr id="27" name="TextBox 32">
              <a:extLst>
                <a:ext uri="{FF2B5EF4-FFF2-40B4-BE49-F238E27FC236}">
                  <a16:creationId xmlns:a16="http://schemas.microsoft.com/office/drawing/2014/main" id="{1DBD73AF-8612-8121-4106-DD52AA42E2CA}"/>
                </a:ext>
              </a:extLst>
            </p:cNvPr>
            <p:cNvSpPr txBox="1"/>
            <p:nvPr/>
          </p:nvSpPr>
          <p:spPr>
            <a:xfrm>
              <a:off x="8558664" y="4835704"/>
              <a:ext cx="2947536" cy="387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600">
                  <a:solidFill>
                    <a:schemeClr val="accent1"/>
                  </a:solidFill>
                </a:rPr>
                <a:t>Location adjustment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E2A1331-54AA-20F1-EED0-FDE8CE8F2864}"/>
              </a:ext>
            </a:extLst>
          </p:cNvPr>
          <p:cNvGrpSpPr/>
          <p:nvPr/>
        </p:nvGrpSpPr>
        <p:grpSpPr>
          <a:xfrm>
            <a:off x="6403069" y="3648776"/>
            <a:ext cx="2301043" cy="258276"/>
            <a:chOff x="8013122" y="4093187"/>
            <a:chExt cx="3451564" cy="387414"/>
          </a:xfrm>
        </p:grpSpPr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7DDE96CC-DAFA-5084-DD79-F100CFEBB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3122" y="4113530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125432" h="125432">
                  <a:moveTo>
                    <a:pt x="0" y="0"/>
                  </a:moveTo>
                  <a:lnTo>
                    <a:pt x="125432" y="0"/>
                  </a:lnTo>
                  <a:lnTo>
                    <a:pt x="125432" y="125432"/>
                  </a:lnTo>
                  <a:lnTo>
                    <a:pt x="0" y="125432"/>
                  </a:lnTo>
                  <a:close/>
                </a:path>
              </a:pathLst>
            </a:custGeom>
            <a:solidFill>
              <a:schemeClr val="accent4"/>
            </a:solidFill>
            <a:ln w="9525" cap="sq">
              <a:solidFill>
                <a:schemeClr val="accent1"/>
              </a:solidFill>
              <a:prstDash val="solid"/>
              <a:miter/>
            </a:ln>
          </p:spPr>
          <p:txBody>
            <a:bodyPr/>
            <a:lstStyle/>
            <a:p>
              <a:endParaRPr lang="en-AU" sz="1200">
                <a:solidFill>
                  <a:schemeClr val="accent1"/>
                </a:solidFill>
              </a:endParaRPr>
            </a:p>
          </p:txBody>
        </p:sp>
        <p:sp>
          <p:nvSpPr>
            <p:cNvPr id="30" name="TextBox 33">
              <a:extLst>
                <a:ext uri="{FF2B5EF4-FFF2-40B4-BE49-F238E27FC236}">
                  <a16:creationId xmlns:a16="http://schemas.microsoft.com/office/drawing/2014/main" id="{08BFB3E9-A1E3-DD57-BEA3-0F86A3C7DE48}"/>
                </a:ext>
              </a:extLst>
            </p:cNvPr>
            <p:cNvSpPr txBox="1"/>
            <p:nvPr/>
          </p:nvSpPr>
          <p:spPr>
            <a:xfrm>
              <a:off x="8565886" y="4093187"/>
              <a:ext cx="2898800" cy="387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600" dirty="0">
                  <a:solidFill>
                    <a:schemeClr val="accent1"/>
                  </a:solidFill>
                </a:rPr>
                <a:t>Subject adjustment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039E48-14A7-B80F-637D-D64B7BA09D2B}"/>
              </a:ext>
            </a:extLst>
          </p:cNvPr>
          <p:cNvGrpSpPr/>
          <p:nvPr/>
        </p:nvGrpSpPr>
        <p:grpSpPr>
          <a:xfrm>
            <a:off x="6403068" y="4641076"/>
            <a:ext cx="2124475" cy="258276"/>
            <a:chOff x="8013122" y="5578221"/>
            <a:chExt cx="3186712" cy="387414"/>
          </a:xfrm>
        </p:grpSpPr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71AA1129-BC50-90D8-B1A9-AAFA35E6A9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3122" y="5598564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125432" h="125432">
                  <a:moveTo>
                    <a:pt x="0" y="0"/>
                  </a:moveTo>
                  <a:lnTo>
                    <a:pt x="125432" y="0"/>
                  </a:lnTo>
                  <a:lnTo>
                    <a:pt x="125432" y="125432"/>
                  </a:lnTo>
                  <a:lnTo>
                    <a:pt x="0" y="125432"/>
                  </a:lnTo>
                  <a:close/>
                </a:path>
              </a:pathLst>
            </a:custGeom>
            <a:solidFill>
              <a:srgbClr val="5F315F"/>
            </a:solidFill>
            <a:ln w="9525" cap="sq">
              <a:solidFill>
                <a:schemeClr val="accent1"/>
              </a:solidFill>
              <a:prstDash val="solid"/>
              <a:miter/>
            </a:ln>
          </p:spPr>
          <p:txBody>
            <a:bodyPr/>
            <a:lstStyle/>
            <a:p>
              <a:endParaRPr lang="en-AU" sz="1200">
                <a:solidFill>
                  <a:schemeClr val="accent1"/>
                </a:solidFill>
              </a:endParaRPr>
            </a:p>
          </p:txBody>
        </p:sp>
        <p:sp>
          <p:nvSpPr>
            <p:cNvPr id="33" name="TextBox 34">
              <a:extLst>
                <a:ext uri="{FF2B5EF4-FFF2-40B4-BE49-F238E27FC236}">
                  <a16:creationId xmlns:a16="http://schemas.microsoft.com/office/drawing/2014/main" id="{F1BB6753-C1DB-ECD1-E729-35765CB50E83}"/>
                </a:ext>
              </a:extLst>
            </p:cNvPr>
            <p:cNvSpPr txBox="1"/>
            <p:nvPr/>
          </p:nvSpPr>
          <p:spPr>
            <a:xfrm>
              <a:off x="8565885" y="5578221"/>
              <a:ext cx="2633949" cy="387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600" dirty="0">
                  <a:solidFill>
                    <a:schemeClr val="accent1"/>
                  </a:solidFill>
                </a:rPr>
                <a:t>Additional criteria</a:t>
              </a:r>
            </a:p>
          </p:txBody>
        </p:sp>
      </p:grpSp>
      <p:graphicFrame>
        <p:nvGraphicFramePr>
          <p:cNvPr id="34" name="Content Placeholder 24">
            <a:extLst>
              <a:ext uri="{FF2B5EF4-FFF2-40B4-BE49-F238E27FC236}">
                <a16:creationId xmlns:a16="http://schemas.microsoft.com/office/drawing/2014/main" id="{0AF2C89A-197B-B897-9993-60471184D7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961466"/>
              </p:ext>
            </p:extLst>
          </p:nvPr>
        </p:nvGraphicFramePr>
        <p:xfrm>
          <a:off x="8654491" y="1989138"/>
          <a:ext cx="3410561" cy="343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8EB9707-5DCF-6276-478C-E40F3331C90F}"/>
              </a:ext>
            </a:extLst>
          </p:cNvPr>
          <p:cNvSpPr txBox="1"/>
          <p:nvPr/>
        </p:nvSpPr>
        <p:spPr>
          <a:xfrm>
            <a:off x="720725" y="4770214"/>
            <a:ext cx="50870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ATAR + adjustment factors = selection rank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1A1DA-B726-4750-90C3-884B3B8A1136}"/>
              </a:ext>
            </a:extLst>
          </p:cNvPr>
          <p:cNvSpPr txBox="1"/>
          <p:nvPr/>
        </p:nvSpPr>
        <p:spPr>
          <a:xfrm>
            <a:off x="630964" y="2703600"/>
            <a:ext cx="475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ATAR is your selection rank</a:t>
            </a:r>
          </a:p>
        </p:txBody>
      </p:sp>
    </p:spTree>
    <p:extLst>
      <p:ext uri="{BB962C8B-B14F-4D97-AF65-F5344CB8AC3E}">
        <p14:creationId xmlns:p14="http://schemas.microsoft.com/office/powerpoint/2010/main" val="4871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AD9BF7FF-018A-91B1-69FA-16B67DA2AA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136640" y="607060"/>
            <a:ext cx="6071616" cy="625474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65E3A2-01FF-5AEB-0B7B-7C8FE539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/>
          <a:lstStyle/>
          <a:p>
            <a:r>
              <a:rPr lang="en-AU" dirty="0"/>
              <a:t>Preferences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D1B946-B538-6EAA-28D5-1C2BDB4817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724" y="3337200"/>
            <a:ext cx="5241925" cy="3240087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A university preference is the courses/s you want to be considered for.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Each preference has a course code that indicates the course, uni and campus you would like.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You should list your course preferences in </a:t>
            </a:r>
            <a:br>
              <a:rPr lang="en-US" dirty="0"/>
            </a:br>
            <a:r>
              <a:rPr lang="en-US" dirty="0"/>
              <a:t>order of your preference.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You can change your preferences between offer.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84CF42-A88E-44C0-8BEB-9DC871B5689A}"/>
              </a:ext>
            </a:extLst>
          </p:cNvPr>
          <p:cNvSpPr txBox="1"/>
          <p:nvPr/>
        </p:nvSpPr>
        <p:spPr>
          <a:xfrm>
            <a:off x="630964" y="2703600"/>
            <a:ext cx="475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You can list up to 5 preferences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1F805A-7792-4BED-6827-527F322F77F5}"/>
              </a:ext>
            </a:extLst>
          </p:cNvPr>
          <p:cNvGrpSpPr/>
          <p:nvPr/>
        </p:nvGrpSpPr>
        <p:grpSpPr>
          <a:xfrm>
            <a:off x="801111" y="4052487"/>
            <a:ext cx="5161537" cy="1698625"/>
            <a:chOff x="801111" y="4052487"/>
            <a:chExt cx="5161537" cy="1698625"/>
          </a:xfrm>
        </p:grpSpPr>
        <p:sp>
          <p:nvSpPr>
            <p:cNvPr id="11" name="AutoShape 2">
              <a:extLst>
                <a:ext uri="{FF2B5EF4-FFF2-40B4-BE49-F238E27FC236}">
                  <a16:creationId xmlns:a16="http://schemas.microsoft.com/office/drawing/2014/main" id="{ECB81B5A-B96D-0166-33B7-5C4A17A32A02}"/>
                </a:ext>
              </a:extLst>
            </p:cNvPr>
            <p:cNvSpPr/>
            <p:nvPr/>
          </p:nvSpPr>
          <p:spPr>
            <a:xfrm>
              <a:off x="801111" y="4052487"/>
              <a:ext cx="5120770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FDF40676-4C66-4AF8-6A4F-9D581BD46392}"/>
                </a:ext>
              </a:extLst>
            </p:cNvPr>
            <p:cNvSpPr/>
            <p:nvPr/>
          </p:nvSpPr>
          <p:spPr>
            <a:xfrm>
              <a:off x="841392" y="4896368"/>
              <a:ext cx="5060330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E82B6A12-55B7-639A-7F2E-B4886C793E74}"/>
                </a:ext>
              </a:extLst>
            </p:cNvPr>
            <p:cNvSpPr/>
            <p:nvPr/>
          </p:nvSpPr>
          <p:spPr>
            <a:xfrm>
              <a:off x="841878" y="5751112"/>
              <a:ext cx="5120770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</p:grpSp>
    </p:spTree>
    <p:extLst>
      <p:ext uri="{BB962C8B-B14F-4D97-AF65-F5344CB8AC3E}">
        <p14:creationId xmlns:p14="http://schemas.microsoft.com/office/powerpoint/2010/main" val="60391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erson and person sitting on the grass&#10;&#10;AI-generated content may be incorrect.">
            <a:extLst>
              <a:ext uri="{FF2B5EF4-FFF2-40B4-BE49-F238E27FC236}">
                <a16:creationId xmlns:a16="http://schemas.microsoft.com/office/drawing/2014/main" id="{57FCBF92-17CD-79B8-7448-770D47B3F5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640" y="607060"/>
            <a:ext cx="6071616" cy="625474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8F8559-746E-430D-4C6C-87B47BD7A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/>
          <a:lstStyle/>
          <a:p>
            <a:r>
              <a:rPr lang="en-AU" dirty="0"/>
              <a:t>Offers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D1B946-B538-6EAA-28D5-1C2BDB4817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724" y="2703513"/>
            <a:ext cx="4899025" cy="3240087"/>
          </a:xfrm>
        </p:spPr>
        <p:txBody>
          <a:bodyPr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AU" dirty="0"/>
              <a:t>One offer per offer round.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AU" dirty="0"/>
              <a:t>There are two offer rounds per month </a:t>
            </a:r>
            <a:br>
              <a:rPr lang="en-AU" dirty="0"/>
            </a:br>
            <a:r>
              <a:rPr lang="en-AU" dirty="0"/>
              <a:t>from Nov to Mar.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AU" dirty="0"/>
              <a:t>SRS offers released in Nov.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AU" dirty="0"/>
              <a:t>ATAR-based offers released 23 Dec onwards.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AU" dirty="0"/>
              <a:t>Accepting an offer </a:t>
            </a:r>
            <a:r>
              <a:rPr lang="en-US" dirty="0"/>
              <a:t>won't stop a student from being considered again.</a:t>
            </a:r>
          </a:p>
          <a:p>
            <a:pPr marL="0" indent="0">
              <a:spcAft>
                <a:spcPts val="1600"/>
              </a:spcAft>
              <a:buNone/>
            </a:pPr>
            <a:endParaRPr lang="en-AU" dirty="0"/>
          </a:p>
          <a:p>
            <a:pPr marL="457200" lvl="1" indent="0">
              <a:spcBef>
                <a:spcPts val="1600"/>
              </a:spcBef>
              <a:spcAft>
                <a:spcPts val="1600"/>
              </a:spcAft>
              <a:buNone/>
            </a:pPr>
            <a:endParaRPr lang="en-AU" sz="1800" dirty="0"/>
          </a:p>
          <a:p>
            <a:pPr marL="0" indent="0">
              <a:spcAft>
                <a:spcPts val="1600"/>
              </a:spcAft>
              <a:buNone/>
            </a:pP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3823A0-95CE-951B-A33A-802C3CD983A2}"/>
              </a:ext>
            </a:extLst>
          </p:cNvPr>
          <p:cNvGrpSpPr/>
          <p:nvPr/>
        </p:nvGrpSpPr>
        <p:grpSpPr>
          <a:xfrm>
            <a:off x="801111" y="3233337"/>
            <a:ext cx="4685289" cy="2184400"/>
            <a:chOff x="801111" y="3233337"/>
            <a:chExt cx="5161537" cy="2184400"/>
          </a:xfrm>
        </p:grpSpPr>
        <p:sp>
          <p:nvSpPr>
            <p:cNvPr id="18" name="AutoShape 2">
              <a:extLst>
                <a:ext uri="{FF2B5EF4-FFF2-40B4-BE49-F238E27FC236}">
                  <a16:creationId xmlns:a16="http://schemas.microsoft.com/office/drawing/2014/main" id="{5CF6FCFE-C06D-D8AA-24CC-61E140BDD2ED}"/>
                </a:ext>
              </a:extLst>
            </p:cNvPr>
            <p:cNvSpPr/>
            <p:nvPr/>
          </p:nvSpPr>
          <p:spPr>
            <a:xfrm>
              <a:off x="801111" y="3233337"/>
              <a:ext cx="5120770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8A326457-3A3B-757B-5D8F-EADCD09187B7}"/>
                </a:ext>
              </a:extLst>
            </p:cNvPr>
            <p:cNvSpPr/>
            <p:nvPr/>
          </p:nvSpPr>
          <p:spPr>
            <a:xfrm>
              <a:off x="841392" y="4077218"/>
              <a:ext cx="5060330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C243EEA0-1C2E-B5DB-4DC2-7E4300D6E4F8}"/>
                </a:ext>
              </a:extLst>
            </p:cNvPr>
            <p:cNvSpPr/>
            <p:nvPr/>
          </p:nvSpPr>
          <p:spPr>
            <a:xfrm>
              <a:off x="841878" y="4747477"/>
              <a:ext cx="5120770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2972AF37-BFC5-2815-6834-B5FBFF70C7E5}"/>
                </a:ext>
              </a:extLst>
            </p:cNvPr>
            <p:cNvSpPr/>
            <p:nvPr/>
          </p:nvSpPr>
          <p:spPr>
            <a:xfrm>
              <a:off x="841878" y="5417737"/>
              <a:ext cx="5120770" cy="0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 sz="1200"/>
            </a:p>
          </p:txBody>
        </p:sp>
      </p:grpSp>
    </p:spTree>
    <p:extLst>
      <p:ext uri="{BB962C8B-B14F-4D97-AF65-F5344CB8AC3E}">
        <p14:creationId xmlns:p14="http://schemas.microsoft.com/office/powerpoint/2010/main" val="290975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04ECB82-45C9-A47D-89FC-456B4456E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640" y="607060"/>
            <a:ext cx="6071616" cy="625474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A146D55-4D9B-C637-C47F-D0EAC91F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/>
          <a:lstStyle/>
          <a:p>
            <a:r>
              <a:rPr lang="en-US" dirty="0"/>
              <a:t>Additional offers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2E76D-A900-96AE-7439-F5A6DE7D94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725" y="2703513"/>
            <a:ext cx="4470400" cy="3240087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To be considered for another offer students should: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Accept the offer they have straight away. Don’t let it lapse.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Remove the current offer from the preference list.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Rearrange their preferences before the close of preference date to be considered in the next offer round.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A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REPEAT</a:t>
            </a:r>
            <a:endParaRPr lang="en-AU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D9C084-D343-4D2D-EEC7-B0163B70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203960"/>
          </a:xfrm>
        </p:spPr>
        <p:txBody>
          <a:bodyPr anchor="ctr"/>
          <a:lstStyle/>
          <a:p>
            <a:r>
              <a:rPr lang="en-US" dirty="0"/>
              <a:t>Top Tips</a:t>
            </a:r>
            <a:endParaRPr lang="en-AU" dirty="0"/>
          </a:p>
        </p:txBody>
      </p:sp>
      <p:pic>
        <p:nvPicPr>
          <p:cNvPr id="17" name="Graphic 16" descr="Badge 4 with solid fill">
            <a:extLst>
              <a:ext uri="{FF2B5EF4-FFF2-40B4-BE49-F238E27FC236}">
                <a16:creationId xmlns:a16="http://schemas.microsoft.com/office/drawing/2014/main" id="{B461A5E8-7FF4-BF38-0B7C-ED93E6972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734" y="5182481"/>
            <a:ext cx="485227" cy="485227"/>
          </a:xfrm>
          <a:prstGeom prst="rect">
            <a:avLst/>
          </a:prstGeom>
        </p:spPr>
      </p:pic>
      <p:pic>
        <p:nvPicPr>
          <p:cNvPr id="23" name="Graphic 22" descr="Badge with solid fill">
            <a:extLst>
              <a:ext uri="{FF2B5EF4-FFF2-40B4-BE49-F238E27FC236}">
                <a16:creationId xmlns:a16="http://schemas.microsoft.com/office/drawing/2014/main" id="{1B15DD40-4E7E-6E72-F964-138776B2C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734" y="3317691"/>
            <a:ext cx="485227" cy="485227"/>
          </a:xfrm>
          <a:prstGeom prst="rect">
            <a:avLst/>
          </a:prstGeom>
        </p:spPr>
      </p:pic>
      <p:pic>
        <p:nvPicPr>
          <p:cNvPr id="25" name="Graphic 24" descr="Badge 3 with solid fill">
            <a:extLst>
              <a:ext uri="{FF2B5EF4-FFF2-40B4-BE49-F238E27FC236}">
                <a16:creationId xmlns:a16="http://schemas.microsoft.com/office/drawing/2014/main" id="{92E2730D-5C72-493C-413F-49B37D4F33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7734" y="4326575"/>
            <a:ext cx="485227" cy="485227"/>
          </a:xfrm>
          <a:prstGeom prst="rect">
            <a:avLst/>
          </a:prstGeom>
        </p:spPr>
      </p:pic>
      <p:pic>
        <p:nvPicPr>
          <p:cNvPr id="27" name="Graphic 26" descr="Badge 5 with solid fill">
            <a:extLst>
              <a:ext uri="{FF2B5EF4-FFF2-40B4-BE49-F238E27FC236}">
                <a16:creationId xmlns:a16="http://schemas.microsoft.com/office/drawing/2014/main" id="{9FB7F3AB-EC03-B25C-7B18-53A5BEA9C7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7734" y="6057437"/>
            <a:ext cx="485227" cy="485227"/>
          </a:xfrm>
          <a:prstGeom prst="rect">
            <a:avLst/>
          </a:prstGeom>
        </p:spPr>
      </p:pic>
      <p:pic>
        <p:nvPicPr>
          <p:cNvPr id="31" name="Graphic 30" descr="Badge 1 with solid fill">
            <a:extLst>
              <a:ext uri="{FF2B5EF4-FFF2-40B4-BE49-F238E27FC236}">
                <a16:creationId xmlns:a16="http://schemas.microsoft.com/office/drawing/2014/main" id="{C07C47D3-C4BE-2EDA-A157-980AD12D61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7734" y="2450017"/>
            <a:ext cx="485227" cy="485227"/>
          </a:xfrm>
          <a:prstGeom prst="rect">
            <a:avLst/>
          </a:prstGeom>
        </p:spPr>
      </p:pic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9A6ACC8B-C9DB-194F-096E-4648A47133E1}"/>
              </a:ext>
            </a:extLst>
          </p:cNvPr>
          <p:cNvSpPr txBox="1">
            <a:spLocks/>
          </p:cNvSpPr>
          <p:nvPr/>
        </p:nvSpPr>
        <p:spPr>
          <a:xfrm>
            <a:off x="1043410" y="2497844"/>
            <a:ext cx="5471690" cy="32400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200" dirty="0">
                <a:solidFill>
                  <a:schemeClr val="bg1"/>
                </a:solidFill>
              </a:rPr>
              <a:t>Don’t lose sight of your goals.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200" dirty="0">
                <a:solidFill>
                  <a:schemeClr val="bg1"/>
                </a:solidFill>
              </a:rPr>
              <a:t>Make sure you leave your options open and explore all course possibilities.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200" dirty="0">
                <a:solidFill>
                  <a:schemeClr val="bg1"/>
                </a:solidFill>
              </a:rPr>
              <a:t>Make sure your preferences are in order of your preference.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200" dirty="0">
                <a:solidFill>
                  <a:schemeClr val="bg1"/>
                </a:solidFill>
              </a:rPr>
              <a:t>Track the closing dates.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200" dirty="0">
                <a:solidFill>
                  <a:schemeClr val="bg1"/>
                </a:solidFill>
              </a:rPr>
              <a:t>Remember the ATAR is only one pathway into university.</a:t>
            </a:r>
          </a:p>
        </p:txBody>
      </p:sp>
      <p:pic>
        <p:nvPicPr>
          <p:cNvPr id="55" name="Picture Placeholder 54">
            <a:extLst>
              <a:ext uri="{FF2B5EF4-FFF2-40B4-BE49-F238E27FC236}">
                <a16:creationId xmlns:a16="http://schemas.microsoft.com/office/drawing/2014/main" id="{4AD934DA-1F95-191E-B134-DAD74526D1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6857" y="2301241"/>
            <a:ext cx="5040000" cy="4556760"/>
          </a:xfrm>
        </p:spPr>
      </p:pic>
    </p:spTree>
    <p:extLst>
      <p:ext uri="{BB962C8B-B14F-4D97-AF65-F5344CB8AC3E}">
        <p14:creationId xmlns:p14="http://schemas.microsoft.com/office/powerpoint/2010/main" val="283754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8937BD5-88D6-C692-5B36-060E7EBBB901}"/>
              </a:ext>
            </a:extLst>
          </p:cNvPr>
          <p:cNvGrpSpPr/>
          <p:nvPr/>
        </p:nvGrpSpPr>
        <p:grpSpPr>
          <a:xfrm>
            <a:off x="690748" y="4529171"/>
            <a:ext cx="2651681" cy="525992"/>
            <a:chOff x="3384767" y="6891336"/>
            <a:chExt cx="3977522" cy="788988"/>
          </a:xfrm>
        </p:grpSpPr>
        <p:pic>
          <p:nvPicPr>
            <p:cNvPr id="16" name="Picture 15" descr="A black and white logo&#10;&#10;Description automatically generated">
              <a:extLst>
                <a:ext uri="{FF2B5EF4-FFF2-40B4-BE49-F238E27FC236}">
                  <a16:creationId xmlns:a16="http://schemas.microsoft.com/office/drawing/2014/main" id="{58565084-99AE-B871-8855-F9C1F75E8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4767" y="6925830"/>
              <a:ext cx="720000" cy="720000"/>
            </a:xfrm>
            <a:prstGeom prst="rect">
              <a:avLst/>
            </a:prstGeom>
          </p:spPr>
        </p:pic>
        <p:sp>
          <p:nvSpPr>
            <p:cNvPr id="17" name="Text Placeholder 27">
              <a:extLst>
                <a:ext uri="{FF2B5EF4-FFF2-40B4-BE49-F238E27FC236}">
                  <a16:creationId xmlns:a16="http://schemas.microsoft.com/office/drawing/2014/main" id="{87118DA3-8B39-0E13-E4A7-1FB5AE232AF6}"/>
                </a:ext>
              </a:extLst>
            </p:cNvPr>
            <p:cNvSpPr txBox="1">
              <a:spLocks/>
            </p:cNvSpPr>
            <p:nvPr/>
          </p:nvSpPr>
          <p:spPr>
            <a:xfrm>
              <a:off x="4466689" y="6891336"/>
              <a:ext cx="2895600" cy="788988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spc="200" dirty="0"/>
                <a:t>uacinfo</a:t>
              </a:r>
              <a:endParaRPr lang="en-AU" sz="2400" spc="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96E4BA9-D239-2771-8A29-95BB4A3DD421}"/>
              </a:ext>
            </a:extLst>
          </p:cNvPr>
          <p:cNvGrpSpPr/>
          <p:nvPr/>
        </p:nvGrpSpPr>
        <p:grpSpPr>
          <a:xfrm>
            <a:off x="659098" y="2699400"/>
            <a:ext cx="2775601" cy="525992"/>
            <a:chOff x="2161198" y="4610100"/>
            <a:chExt cx="4163401" cy="78898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854074-A02A-00C2-8FA6-11DACA23E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1198" y="4644594"/>
              <a:ext cx="720000" cy="720000"/>
            </a:xfrm>
            <a:prstGeom prst="rect">
              <a:avLst/>
            </a:prstGeom>
          </p:spPr>
        </p:pic>
        <p:sp>
          <p:nvSpPr>
            <p:cNvPr id="20" name="Text Placeholder 27">
              <a:extLst>
                <a:ext uri="{FF2B5EF4-FFF2-40B4-BE49-F238E27FC236}">
                  <a16:creationId xmlns:a16="http://schemas.microsoft.com/office/drawing/2014/main" id="{2904DE84-581E-9C41-2A7B-26012BB72CAC}"/>
                </a:ext>
              </a:extLst>
            </p:cNvPr>
            <p:cNvSpPr txBox="1">
              <a:spLocks/>
            </p:cNvSpPr>
            <p:nvPr/>
          </p:nvSpPr>
          <p:spPr>
            <a:xfrm>
              <a:off x="3243120" y="4610100"/>
              <a:ext cx="3081479" cy="788988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spc="200"/>
                <a:t>uac.edu.au</a:t>
              </a:r>
              <a:endParaRPr lang="en-AU" sz="2400" spc="2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3D50DB-C29C-C99E-F0D8-9444003F439B}"/>
              </a:ext>
            </a:extLst>
          </p:cNvPr>
          <p:cNvGrpSpPr/>
          <p:nvPr/>
        </p:nvGrpSpPr>
        <p:grpSpPr>
          <a:xfrm>
            <a:off x="3963625" y="2717949"/>
            <a:ext cx="2473881" cy="525992"/>
            <a:chOff x="8528267" y="4610100"/>
            <a:chExt cx="3710822" cy="7889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FBAA3D-8A44-4A3B-C453-CD5D75BF6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267" y="4644594"/>
              <a:ext cx="720000" cy="720000"/>
            </a:xfrm>
            <a:prstGeom prst="rect">
              <a:avLst/>
            </a:prstGeom>
          </p:spPr>
        </p:pic>
        <p:sp>
          <p:nvSpPr>
            <p:cNvPr id="21" name="Text Placeholder 27">
              <a:extLst>
                <a:ext uri="{FF2B5EF4-FFF2-40B4-BE49-F238E27FC236}">
                  <a16:creationId xmlns:a16="http://schemas.microsoft.com/office/drawing/2014/main" id="{FC02A0A9-C28E-D9A0-CA4B-6F5CC214540E}"/>
                </a:ext>
              </a:extLst>
            </p:cNvPr>
            <p:cNvSpPr txBox="1">
              <a:spLocks/>
            </p:cNvSpPr>
            <p:nvPr/>
          </p:nvSpPr>
          <p:spPr>
            <a:xfrm>
              <a:off x="9610189" y="4610100"/>
              <a:ext cx="2628900" cy="788988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spc="200"/>
                <a:t>uacdigital</a:t>
              </a:r>
              <a:endParaRPr lang="en-AU" sz="2400" spc="2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6393DAD-6D4F-67F0-A515-29C5E2B77F90}"/>
              </a:ext>
            </a:extLst>
          </p:cNvPr>
          <p:cNvGrpSpPr/>
          <p:nvPr/>
        </p:nvGrpSpPr>
        <p:grpSpPr>
          <a:xfrm>
            <a:off x="659098" y="3614286"/>
            <a:ext cx="2775597" cy="525992"/>
            <a:chOff x="2161198" y="5736357"/>
            <a:chExt cx="4163396" cy="788988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0CC743F4-96BB-E2F8-13EE-C4867F8EE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61198" y="5770851"/>
              <a:ext cx="720000" cy="720000"/>
            </a:xfrm>
            <a:prstGeom prst="rect">
              <a:avLst/>
            </a:prstGeom>
          </p:spPr>
        </p:pic>
        <p:sp>
          <p:nvSpPr>
            <p:cNvPr id="24" name="Text Placeholder 27">
              <a:extLst>
                <a:ext uri="{FF2B5EF4-FFF2-40B4-BE49-F238E27FC236}">
                  <a16:creationId xmlns:a16="http://schemas.microsoft.com/office/drawing/2014/main" id="{8BD1B12F-A24D-3EBB-D658-18FC3A07C699}"/>
                </a:ext>
              </a:extLst>
            </p:cNvPr>
            <p:cNvSpPr txBox="1">
              <a:spLocks/>
            </p:cNvSpPr>
            <p:nvPr/>
          </p:nvSpPr>
          <p:spPr>
            <a:xfrm>
              <a:off x="3243118" y="5736357"/>
              <a:ext cx="3081476" cy="788988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spc="200" dirty="0"/>
                <a:t>@uacapply</a:t>
              </a:r>
              <a:endParaRPr lang="en-AU" sz="2400" spc="2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677E484-6609-3EB0-0016-B4D8519B67E7}"/>
              </a:ext>
            </a:extLst>
          </p:cNvPr>
          <p:cNvGrpSpPr/>
          <p:nvPr/>
        </p:nvGrpSpPr>
        <p:grpSpPr>
          <a:xfrm>
            <a:off x="3988135" y="3614286"/>
            <a:ext cx="2473881" cy="525992"/>
            <a:chOff x="8528267" y="5736357"/>
            <a:chExt cx="3710822" cy="788988"/>
          </a:xfrm>
        </p:grpSpPr>
        <p:pic>
          <p:nvPicPr>
            <p:cNvPr id="22" name="Picture 21" descr="A black letter f in a white circle&#10;&#10;Description automatically generated">
              <a:extLst>
                <a:ext uri="{FF2B5EF4-FFF2-40B4-BE49-F238E27FC236}">
                  <a16:creationId xmlns:a16="http://schemas.microsoft.com/office/drawing/2014/main" id="{C566285D-2471-4E95-0B2C-32A25E63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267" y="5770851"/>
              <a:ext cx="720000" cy="720000"/>
            </a:xfrm>
            <a:prstGeom prst="rect">
              <a:avLst/>
            </a:prstGeom>
          </p:spPr>
        </p:pic>
        <p:sp>
          <p:nvSpPr>
            <p:cNvPr id="25" name="Text Placeholder 27">
              <a:extLst>
                <a:ext uri="{FF2B5EF4-FFF2-40B4-BE49-F238E27FC236}">
                  <a16:creationId xmlns:a16="http://schemas.microsoft.com/office/drawing/2014/main" id="{851028BE-CC22-C472-7F2A-51BB9B9801F8}"/>
                </a:ext>
              </a:extLst>
            </p:cNvPr>
            <p:cNvSpPr txBox="1">
              <a:spLocks/>
            </p:cNvSpPr>
            <p:nvPr/>
          </p:nvSpPr>
          <p:spPr>
            <a:xfrm>
              <a:off x="9610189" y="5736357"/>
              <a:ext cx="2628900" cy="788988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spc="200" dirty="0"/>
                <a:t>uacinfo</a:t>
              </a:r>
              <a:endParaRPr lang="en-AU" sz="2400" spc="200" dirty="0"/>
            </a:p>
          </p:txBody>
        </p:sp>
      </p:grpSp>
      <p:sp>
        <p:nvSpPr>
          <p:cNvPr id="26" name="AutoShape 2">
            <a:extLst>
              <a:ext uri="{FF2B5EF4-FFF2-40B4-BE49-F238E27FC236}">
                <a16:creationId xmlns:a16="http://schemas.microsoft.com/office/drawing/2014/main" id="{FB92ACE4-5883-F060-836F-AA5C0698C019}"/>
              </a:ext>
            </a:extLst>
          </p:cNvPr>
          <p:cNvSpPr/>
          <p:nvPr/>
        </p:nvSpPr>
        <p:spPr>
          <a:xfrm rot="5400000" flipV="1">
            <a:off x="2056354" y="2047864"/>
            <a:ext cx="12738" cy="2743949"/>
          </a:xfrm>
          <a:prstGeom prst="line">
            <a:avLst/>
          </a:prstGeom>
          <a:ln w="3175" cap="flat">
            <a:solidFill>
              <a:schemeClr val="bg2">
                <a:lumMod val="40000"/>
                <a:lumOff val="60000"/>
              </a:schemeClr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  <p:sp>
        <p:nvSpPr>
          <p:cNvPr id="34" name="AutoShape 2">
            <a:extLst>
              <a:ext uri="{FF2B5EF4-FFF2-40B4-BE49-F238E27FC236}">
                <a16:creationId xmlns:a16="http://schemas.microsoft.com/office/drawing/2014/main" id="{56D08145-C7F0-B0AC-6672-EC33ED42C999}"/>
              </a:ext>
            </a:extLst>
          </p:cNvPr>
          <p:cNvSpPr/>
          <p:nvPr/>
        </p:nvSpPr>
        <p:spPr>
          <a:xfrm rot="5400000">
            <a:off x="2431696" y="3945556"/>
            <a:ext cx="2485629" cy="0"/>
          </a:xfrm>
          <a:prstGeom prst="line">
            <a:avLst/>
          </a:prstGeom>
          <a:ln w="3175" cap="flat">
            <a:solidFill>
              <a:schemeClr val="bg2">
                <a:lumMod val="40000"/>
                <a:lumOff val="60000"/>
              </a:schemeClr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C527539D-45CE-CF25-E6C3-3064B92D9A3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38231" y="1719072"/>
            <a:ext cx="1719072" cy="1719072"/>
          </a:xfrm>
        </p:spPr>
      </p:pic>
      <p:pic>
        <p:nvPicPr>
          <p:cNvPr id="36" name="Picture Placeholder 35" descr="A person standing outside with her hand on her hip&#10;&#10;AI-generated content may be incorrect.">
            <a:extLst>
              <a:ext uri="{FF2B5EF4-FFF2-40B4-BE49-F238E27FC236}">
                <a16:creationId xmlns:a16="http://schemas.microsoft.com/office/drawing/2014/main" id="{095780CD-2011-DEC0-C189-5ABF85839D1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7302" y="3444153"/>
            <a:ext cx="1709321" cy="1688766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B891F14-9146-DCEA-1792-2A96F02BABF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4400" y="0"/>
            <a:ext cx="1717675" cy="1718253"/>
          </a:xfrm>
        </p:spPr>
      </p:pic>
      <p:pic>
        <p:nvPicPr>
          <p:cNvPr id="38" name="Picture Placeholder 37" descr="A person standing outside with his hands on his hips&#10;&#10;AI-generated content may be incorrect.">
            <a:extLst>
              <a:ext uri="{FF2B5EF4-FFF2-40B4-BE49-F238E27FC236}">
                <a16:creationId xmlns:a16="http://schemas.microsoft.com/office/drawing/2014/main" id="{F15083D9-E9EB-FB77-6053-4AABD91F625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"/>
          <a:stretch/>
        </p:blipFill>
        <p:spPr>
          <a:xfrm flipH="1">
            <a:off x="7035709" y="5132919"/>
            <a:ext cx="1721594" cy="17259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770D3-D72F-9E94-9829-BECBD1D0A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313" y="442464"/>
            <a:ext cx="4613457" cy="1893570"/>
          </a:xfrm>
        </p:spPr>
        <p:txBody>
          <a:bodyPr anchor="t">
            <a:noAutofit/>
          </a:bodyPr>
          <a:lstStyle/>
          <a:p>
            <a:r>
              <a:rPr lang="en-US" sz="5400" spc="200" dirty="0">
                <a:solidFill>
                  <a:schemeClr val="accent6"/>
                </a:solidFill>
              </a:rPr>
              <a:t>Get to know us!</a:t>
            </a:r>
            <a:endParaRPr lang="en-AU" dirty="0">
              <a:solidFill>
                <a:schemeClr val="accent6"/>
              </a:solidFill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11C96CD3-DF56-33A4-4D5B-BD18F8434794}"/>
              </a:ext>
            </a:extLst>
          </p:cNvPr>
          <p:cNvSpPr/>
          <p:nvPr/>
        </p:nvSpPr>
        <p:spPr>
          <a:xfrm rot="5400000" flipV="1">
            <a:off x="2056356" y="2962750"/>
            <a:ext cx="12738" cy="2743949"/>
          </a:xfrm>
          <a:prstGeom prst="line">
            <a:avLst/>
          </a:prstGeom>
          <a:ln w="3175" cap="flat">
            <a:solidFill>
              <a:schemeClr val="bg2">
                <a:lumMod val="40000"/>
                <a:lumOff val="60000"/>
              </a:schemeClr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72F1B56B-4546-1CEA-94EF-E1C58C105F86}"/>
              </a:ext>
            </a:extLst>
          </p:cNvPr>
          <p:cNvSpPr/>
          <p:nvPr/>
        </p:nvSpPr>
        <p:spPr>
          <a:xfrm rot="5400000" flipV="1">
            <a:off x="5294855" y="2047865"/>
            <a:ext cx="12738" cy="2743949"/>
          </a:xfrm>
          <a:prstGeom prst="line">
            <a:avLst/>
          </a:prstGeom>
          <a:ln w="3175" cap="flat">
            <a:solidFill>
              <a:schemeClr val="bg2">
                <a:lumMod val="40000"/>
                <a:lumOff val="60000"/>
              </a:schemeClr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BF859B-114C-2511-7B89-A49DD96D2359}"/>
              </a:ext>
            </a:extLst>
          </p:cNvPr>
          <p:cNvSpPr/>
          <p:nvPr/>
        </p:nvSpPr>
        <p:spPr>
          <a:xfrm>
            <a:off x="720000" y="600075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CCFD1C-6A78-83F8-4945-97707147F008}"/>
              </a:ext>
            </a:extLst>
          </p:cNvPr>
          <p:cNvSpPr/>
          <p:nvPr/>
        </p:nvSpPr>
        <p:spPr>
          <a:xfrm>
            <a:off x="540313" y="5132919"/>
            <a:ext cx="1185064" cy="467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C3AA8FBC-1D73-18FD-2855-9774EFE653AD}"/>
              </a:ext>
            </a:extLst>
          </p:cNvPr>
          <p:cNvSpPr/>
          <p:nvPr/>
        </p:nvSpPr>
        <p:spPr>
          <a:xfrm rot="5400000" flipV="1">
            <a:off x="5294855" y="2962751"/>
            <a:ext cx="12738" cy="2743949"/>
          </a:xfrm>
          <a:prstGeom prst="line">
            <a:avLst/>
          </a:prstGeom>
          <a:ln w="3175" cap="flat">
            <a:solidFill>
              <a:schemeClr val="bg2">
                <a:lumMod val="40000"/>
                <a:lumOff val="60000"/>
              </a:schemeClr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2729-9C43-2374-0237-729AF074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517904"/>
            <a:ext cx="5029200" cy="3931920"/>
          </a:xfrm>
        </p:spPr>
        <p:txBody>
          <a:bodyPr/>
          <a:lstStyle/>
          <a:p>
            <a:r>
              <a:rPr lang="en-AU" dirty="0"/>
              <a:t>The ATAR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268B32F-C9C2-5FFA-AD8E-88460663E6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7351" y="572886"/>
            <a:ext cx="4608577" cy="5715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group of people walking on a sidewalk&#10;&#10;AI-generated content may be incorrect.">
            <a:extLst>
              <a:ext uri="{FF2B5EF4-FFF2-40B4-BE49-F238E27FC236}">
                <a16:creationId xmlns:a16="http://schemas.microsoft.com/office/drawing/2014/main" id="{6133F5B3-E070-ACE3-6D9E-243BC302A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6CCA324-3FCE-DB89-51BB-C13B2F7A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HSC v ATAR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8C421B-93F8-45BA-B197-B863D3CD61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1" y="2703600"/>
            <a:ext cx="4785254" cy="2514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Performance v Position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Your ATAR is like your position in a race.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You can’t control the place you came in the race.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You can only control your performance.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211655-E4BE-8ED1-6B1A-ECD8059DFA13}"/>
              </a:ext>
            </a:extLst>
          </p:cNvPr>
          <p:cNvGrpSpPr/>
          <p:nvPr/>
        </p:nvGrpSpPr>
        <p:grpSpPr>
          <a:xfrm>
            <a:off x="720000" y="3247677"/>
            <a:ext cx="4616922" cy="1862151"/>
            <a:chOff x="6742377" y="3990627"/>
            <a:chExt cx="4730995" cy="1862151"/>
          </a:xfrm>
        </p:grpSpPr>
        <p:sp>
          <p:nvSpPr>
            <p:cNvPr id="21" name="AutoShape 2">
              <a:extLst>
                <a:ext uri="{FF2B5EF4-FFF2-40B4-BE49-F238E27FC236}">
                  <a16:creationId xmlns:a16="http://schemas.microsoft.com/office/drawing/2014/main" id="{1087889A-DEBB-283E-8281-2755F9AEA676}"/>
                </a:ext>
              </a:extLst>
            </p:cNvPr>
            <p:cNvSpPr/>
            <p:nvPr/>
          </p:nvSpPr>
          <p:spPr>
            <a:xfrm>
              <a:off x="6742377" y="3990627"/>
              <a:ext cx="4730995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/>
            </a:p>
          </p:txBody>
        </p:sp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BFD0F17F-0341-9E61-C0F2-63F4555C785B}"/>
                </a:ext>
              </a:extLst>
            </p:cNvPr>
            <p:cNvSpPr/>
            <p:nvPr/>
          </p:nvSpPr>
          <p:spPr>
            <a:xfrm>
              <a:off x="6742377" y="4813293"/>
              <a:ext cx="4730995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/>
            </a:p>
          </p:txBody>
        </p:sp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4E5A4FDA-4097-B154-DAAB-0455689ADBFD}"/>
                </a:ext>
              </a:extLst>
            </p:cNvPr>
            <p:cNvSpPr/>
            <p:nvPr/>
          </p:nvSpPr>
          <p:spPr>
            <a:xfrm>
              <a:off x="6742377" y="5852778"/>
              <a:ext cx="4730995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9B5BD28-4576-5884-D0DF-365895BE0D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384" y="607060"/>
            <a:ext cx="6071616" cy="625474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3C497C-6A61-B2AE-52BF-C3CDBE1B3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/>
          <a:lstStyle/>
          <a:p>
            <a:r>
              <a:rPr lang="en-AU" dirty="0"/>
              <a:t>What is the ATAR?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386F9BF-B9B2-AF20-8779-6EAC8E5A90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725" y="2705100"/>
            <a:ext cx="4394200" cy="323850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Australian Tertiary Admission Rank.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Your overall position. 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A number between 0.00 and 99.95. 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Used by universities to rank and select students.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EED360-C5C3-3567-D3E3-D2F9B2005CF9}"/>
              </a:ext>
            </a:extLst>
          </p:cNvPr>
          <p:cNvGrpSpPr/>
          <p:nvPr/>
        </p:nvGrpSpPr>
        <p:grpSpPr>
          <a:xfrm>
            <a:off x="720000" y="3355504"/>
            <a:ext cx="4191365" cy="1513359"/>
            <a:chOff x="720000" y="4081449"/>
            <a:chExt cx="4191365" cy="1513359"/>
          </a:xfrm>
        </p:grpSpPr>
        <p:sp>
          <p:nvSpPr>
            <p:cNvPr id="17" name="AutoShape 2">
              <a:extLst>
                <a:ext uri="{FF2B5EF4-FFF2-40B4-BE49-F238E27FC236}">
                  <a16:creationId xmlns:a16="http://schemas.microsoft.com/office/drawing/2014/main" id="{F853FF75-4F85-DEAF-1188-5F34DBB50F16}"/>
                </a:ext>
              </a:extLst>
            </p:cNvPr>
            <p:cNvSpPr/>
            <p:nvPr/>
          </p:nvSpPr>
          <p:spPr>
            <a:xfrm>
              <a:off x="720000" y="4081449"/>
              <a:ext cx="4191365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/>
            </a:p>
          </p:txBody>
        </p:sp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F06A8725-D9CF-5B5B-DED3-0A5A9BEC4F65}"/>
                </a:ext>
              </a:extLst>
            </p:cNvPr>
            <p:cNvSpPr/>
            <p:nvPr/>
          </p:nvSpPr>
          <p:spPr>
            <a:xfrm>
              <a:off x="720000" y="4838127"/>
              <a:ext cx="4191365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/>
            </a:p>
          </p:txBody>
        </p:sp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3767BF19-CB5A-F0D6-DA54-033D93BAA830}"/>
                </a:ext>
              </a:extLst>
            </p:cNvPr>
            <p:cNvSpPr/>
            <p:nvPr/>
          </p:nvSpPr>
          <p:spPr>
            <a:xfrm>
              <a:off x="720000" y="5594808"/>
              <a:ext cx="4191365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1600" y="337049"/>
            <a:ext cx="12192403" cy="152802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533"/>
              </a:lnSpc>
            </a:pPr>
            <a:endParaRPr sz="1200"/>
          </a:p>
        </p:txBody>
      </p:sp>
      <p:sp>
        <p:nvSpPr>
          <p:cNvPr id="35" name="TextBox 35"/>
          <p:cNvSpPr txBox="1"/>
          <p:nvPr/>
        </p:nvSpPr>
        <p:spPr>
          <a:xfrm>
            <a:off x="1537533" y="3108399"/>
            <a:ext cx="2885383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0"/>
              </a:lnSpc>
            </a:pPr>
            <a:r>
              <a:rPr lang="en-US" sz="2400" b="1">
                <a:solidFill>
                  <a:schemeClr val="accent1"/>
                </a:solidFill>
              </a:rPr>
              <a:t>2 units of English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8E5B2D-6996-B03D-5D5C-F779A7DC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463040"/>
          </a:xfrm>
        </p:spPr>
        <p:txBody>
          <a:bodyPr anchor="t">
            <a:normAutofit/>
          </a:bodyPr>
          <a:lstStyle/>
          <a:p>
            <a:r>
              <a:rPr lang="en-AU" sz="4000" dirty="0"/>
              <a:t>ATAR calculation</a:t>
            </a:r>
          </a:p>
        </p:txBody>
      </p:sp>
      <p:pic>
        <p:nvPicPr>
          <p:cNvPr id="12" name="Picture Placeholder 11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96B4E207-1053-46A1-8B7E-2B3750A87A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6857" y="2422611"/>
            <a:ext cx="5040000" cy="4435389"/>
          </a:xfrm>
        </p:spPr>
      </p:pic>
      <p:sp>
        <p:nvSpPr>
          <p:cNvPr id="56" name="TextBox 7">
            <a:extLst>
              <a:ext uri="{FF2B5EF4-FFF2-40B4-BE49-F238E27FC236}">
                <a16:creationId xmlns:a16="http://schemas.microsoft.com/office/drawing/2014/main" id="{EAA17621-C58D-2DEC-0924-D53665785F07}"/>
              </a:ext>
            </a:extLst>
          </p:cNvPr>
          <p:cNvSpPr txBox="1"/>
          <p:nvPr/>
        </p:nvSpPr>
        <p:spPr>
          <a:xfrm>
            <a:off x="1038626" y="1328696"/>
            <a:ext cx="10318350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73"/>
              </a:lnSpc>
              <a:defRPr/>
            </a:pPr>
            <a:r>
              <a:rPr lang="en-US" sz="2000" b="1" kern="0" dirty="0">
                <a:solidFill>
                  <a:schemeClr val="accent5"/>
                </a:solidFill>
              </a:rPr>
              <a:t>2025 onwards: </a:t>
            </a:r>
            <a:r>
              <a:rPr lang="en-US" sz="2000" kern="0" dirty="0"/>
              <a:t>Best 2 units of English plus best 8 of remaining Board Developed units 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DB48F41-97B8-D81F-3D73-DC6ACD1408E2}"/>
              </a:ext>
            </a:extLst>
          </p:cNvPr>
          <p:cNvGrpSpPr/>
          <p:nvPr/>
        </p:nvGrpSpPr>
        <p:grpSpPr>
          <a:xfrm>
            <a:off x="759280" y="2990917"/>
            <a:ext cx="633847" cy="541467"/>
            <a:chOff x="1138919" y="4399744"/>
            <a:chExt cx="950771" cy="812201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B343A4D5-13C2-D010-5099-26A727009771}"/>
                </a:ext>
              </a:extLst>
            </p:cNvPr>
            <p:cNvSpPr/>
            <p:nvPr/>
          </p:nvSpPr>
          <p:spPr>
            <a:xfrm>
              <a:off x="1138919" y="4427145"/>
              <a:ext cx="784800" cy="78480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F2A42D7-9F56-F2CD-5276-6C3ADD479314}"/>
                </a:ext>
              </a:extLst>
            </p:cNvPr>
            <p:cNvSpPr/>
            <p:nvPr/>
          </p:nvSpPr>
          <p:spPr>
            <a:xfrm>
              <a:off x="1219200" y="4399744"/>
              <a:ext cx="870490" cy="663536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6"/>
            </a:solidFill>
            <a:ln w="571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896903" y="4763503"/>
            <a:ext cx="9652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4"/>
              </a:lnSpc>
            </a:pPr>
            <a:r>
              <a:rPr lang="en-US" sz="2400">
                <a:solidFill>
                  <a:schemeClr val="accent1"/>
                </a:solidFill>
              </a:rPr>
              <a:t>1 unit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CD092EF-E8BC-461C-73C1-69A2A63F8619}"/>
              </a:ext>
            </a:extLst>
          </p:cNvPr>
          <p:cNvGrpSpPr>
            <a:grpSpLocks noChangeAspect="1"/>
          </p:cNvGrpSpPr>
          <p:nvPr/>
        </p:nvGrpSpPr>
        <p:grpSpPr>
          <a:xfrm>
            <a:off x="5133521" y="4707064"/>
            <a:ext cx="523200" cy="446946"/>
            <a:chOff x="1138919" y="4399744"/>
            <a:chExt cx="950771" cy="812201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B5AF5E1F-992A-5F54-3FB8-A4825DC95567}"/>
                </a:ext>
              </a:extLst>
            </p:cNvPr>
            <p:cNvSpPr/>
            <p:nvPr/>
          </p:nvSpPr>
          <p:spPr>
            <a:xfrm>
              <a:off x="1138919" y="4427145"/>
              <a:ext cx="784800" cy="78480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3DC6617-C722-42D8-68A5-3F087B2A3C4F}"/>
                </a:ext>
              </a:extLst>
            </p:cNvPr>
            <p:cNvSpPr/>
            <p:nvPr/>
          </p:nvSpPr>
          <p:spPr>
            <a:xfrm>
              <a:off x="1219200" y="4399744"/>
              <a:ext cx="870490" cy="663536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6"/>
            </a:solidFill>
            <a:ln w="571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sz="12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142B97-DDD6-38C0-E10F-C0063DF06D53}"/>
              </a:ext>
            </a:extLst>
          </p:cNvPr>
          <p:cNvGrpSpPr>
            <a:grpSpLocks noChangeAspect="1"/>
          </p:cNvGrpSpPr>
          <p:nvPr/>
        </p:nvGrpSpPr>
        <p:grpSpPr>
          <a:xfrm>
            <a:off x="5133521" y="3967630"/>
            <a:ext cx="523200" cy="446946"/>
            <a:chOff x="1138919" y="4399744"/>
            <a:chExt cx="950771" cy="812201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ECC92E20-7B99-6A94-C058-9801B0E1F1C6}"/>
                </a:ext>
              </a:extLst>
            </p:cNvPr>
            <p:cNvSpPr/>
            <p:nvPr/>
          </p:nvSpPr>
          <p:spPr>
            <a:xfrm>
              <a:off x="1138919" y="4427145"/>
              <a:ext cx="784800" cy="78480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F37D32B-D575-9A20-B189-CCFB18005311}"/>
                </a:ext>
              </a:extLst>
            </p:cNvPr>
            <p:cNvSpPr/>
            <p:nvPr/>
          </p:nvSpPr>
          <p:spPr>
            <a:xfrm>
              <a:off x="1219200" y="4399744"/>
              <a:ext cx="870490" cy="663536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6"/>
            </a:solidFill>
            <a:ln w="571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sz="1200" dirty="0"/>
            </a:p>
          </p:txBody>
        </p:sp>
      </p:grpSp>
      <p:sp>
        <p:nvSpPr>
          <p:cNvPr id="94" name="TextBox 32">
            <a:extLst>
              <a:ext uri="{FF2B5EF4-FFF2-40B4-BE49-F238E27FC236}">
                <a16:creationId xmlns:a16="http://schemas.microsoft.com/office/drawing/2014/main" id="{4F3C86D8-7CE9-D48A-B3CE-9984345472F8}"/>
              </a:ext>
            </a:extLst>
          </p:cNvPr>
          <p:cNvSpPr txBox="1"/>
          <p:nvPr/>
        </p:nvSpPr>
        <p:spPr>
          <a:xfrm>
            <a:off x="5896903" y="4024069"/>
            <a:ext cx="9652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4"/>
              </a:lnSpc>
            </a:pPr>
            <a:r>
              <a:rPr lang="en-US" sz="2400">
                <a:solidFill>
                  <a:schemeClr val="accent1"/>
                </a:solidFill>
              </a:rPr>
              <a:t>1 unit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8D2DFCE-8F16-5A86-9877-11C06BB260D1}"/>
              </a:ext>
            </a:extLst>
          </p:cNvPr>
          <p:cNvGrpSpPr>
            <a:grpSpLocks noChangeAspect="1"/>
          </p:cNvGrpSpPr>
          <p:nvPr/>
        </p:nvGrpSpPr>
        <p:grpSpPr>
          <a:xfrm>
            <a:off x="2946400" y="4707064"/>
            <a:ext cx="523200" cy="446946"/>
            <a:chOff x="1138919" y="4399744"/>
            <a:chExt cx="950771" cy="812201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906CB575-4C58-768F-7E15-F4827DFEC8FE}"/>
                </a:ext>
              </a:extLst>
            </p:cNvPr>
            <p:cNvSpPr/>
            <p:nvPr/>
          </p:nvSpPr>
          <p:spPr>
            <a:xfrm>
              <a:off x="1138919" y="4427145"/>
              <a:ext cx="784800" cy="78480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814DD8-9386-0391-33EC-37181D4E3D4C}"/>
                </a:ext>
              </a:extLst>
            </p:cNvPr>
            <p:cNvSpPr/>
            <p:nvPr/>
          </p:nvSpPr>
          <p:spPr>
            <a:xfrm>
              <a:off x="1219200" y="4399744"/>
              <a:ext cx="870490" cy="663536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6"/>
            </a:solidFill>
            <a:ln w="571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sz="1200" dirty="0"/>
            </a:p>
          </p:txBody>
        </p:sp>
      </p:grpSp>
      <p:sp>
        <p:nvSpPr>
          <p:cNvPr id="95" name="TextBox 32">
            <a:extLst>
              <a:ext uri="{FF2B5EF4-FFF2-40B4-BE49-F238E27FC236}">
                <a16:creationId xmlns:a16="http://schemas.microsoft.com/office/drawing/2014/main" id="{DB480876-E664-0431-1BF1-12624E2E2299}"/>
              </a:ext>
            </a:extLst>
          </p:cNvPr>
          <p:cNvSpPr txBox="1"/>
          <p:nvPr/>
        </p:nvSpPr>
        <p:spPr>
          <a:xfrm>
            <a:off x="3709782" y="4763503"/>
            <a:ext cx="9652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4"/>
              </a:lnSpc>
            </a:pPr>
            <a:r>
              <a:rPr lang="en-US" sz="2400">
                <a:solidFill>
                  <a:schemeClr val="accent1"/>
                </a:solidFill>
              </a:rPr>
              <a:t>1 unit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229E2ED-EEB3-E8FD-D01F-F73088C324CA}"/>
              </a:ext>
            </a:extLst>
          </p:cNvPr>
          <p:cNvGrpSpPr>
            <a:grpSpLocks noChangeAspect="1"/>
          </p:cNvGrpSpPr>
          <p:nvPr/>
        </p:nvGrpSpPr>
        <p:grpSpPr>
          <a:xfrm>
            <a:off x="2946400" y="3967630"/>
            <a:ext cx="523200" cy="446946"/>
            <a:chOff x="1138919" y="4399744"/>
            <a:chExt cx="950771" cy="812201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34AF0521-9372-A186-C152-22BB39BFA636}"/>
                </a:ext>
              </a:extLst>
            </p:cNvPr>
            <p:cNvSpPr/>
            <p:nvPr/>
          </p:nvSpPr>
          <p:spPr>
            <a:xfrm>
              <a:off x="1138919" y="4427145"/>
              <a:ext cx="784800" cy="78480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29CADC7-53FD-D9C7-ECEB-86D10D020B79}"/>
                </a:ext>
              </a:extLst>
            </p:cNvPr>
            <p:cNvSpPr/>
            <p:nvPr/>
          </p:nvSpPr>
          <p:spPr>
            <a:xfrm>
              <a:off x="1219200" y="4399744"/>
              <a:ext cx="870490" cy="663536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6"/>
            </a:solidFill>
            <a:ln w="571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sz="1200" dirty="0"/>
            </a:p>
          </p:txBody>
        </p:sp>
      </p:grpSp>
      <p:sp>
        <p:nvSpPr>
          <p:cNvPr id="96" name="TextBox 32">
            <a:extLst>
              <a:ext uri="{FF2B5EF4-FFF2-40B4-BE49-F238E27FC236}">
                <a16:creationId xmlns:a16="http://schemas.microsoft.com/office/drawing/2014/main" id="{1780236B-BE8A-98A7-9E4C-F67C353369C4}"/>
              </a:ext>
            </a:extLst>
          </p:cNvPr>
          <p:cNvSpPr txBox="1"/>
          <p:nvPr/>
        </p:nvSpPr>
        <p:spPr>
          <a:xfrm>
            <a:off x="3709782" y="4024069"/>
            <a:ext cx="9652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4"/>
              </a:lnSpc>
            </a:pPr>
            <a:r>
              <a:rPr lang="en-US" sz="2400">
                <a:solidFill>
                  <a:schemeClr val="accent1"/>
                </a:solidFill>
              </a:rPr>
              <a:t>1 unit</a:t>
            </a:r>
          </a:p>
        </p:txBody>
      </p:sp>
      <p:sp>
        <p:nvSpPr>
          <p:cNvPr id="107" name="TextBox 32">
            <a:extLst>
              <a:ext uri="{FF2B5EF4-FFF2-40B4-BE49-F238E27FC236}">
                <a16:creationId xmlns:a16="http://schemas.microsoft.com/office/drawing/2014/main" id="{E9F7395E-0F0D-9679-E70B-B176066A06D4}"/>
              </a:ext>
            </a:extLst>
          </p:cNvPr>
          <p:cNvSpPr txBox="1"/>
          <p:nvPr/>
        </p:nvSpPr>
        <p:spPr>
          <a:xfrm>
            <a:off x="3709782" y="5581355"/>
            <a:ext cx="9652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4"/>
              </a:lnSpc>
            </a:pPr>
            <a:r>
              <a:rPr lang="en-US" sz="2400">
                <a:solidFill>
                  <a:schemeClr val="accent1"/>
                </a:solidFill>
              </a:rPr>
              <a:t>1 unit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4920024-DE1F-B30C-63B2-6868D82FCCC6}"/>
              </a:ext>
            </a:extLst>
          </p:cNvPr>
          <p:cNvGrpSpPr>
            <a:grpSpLocks noChangeAspect="1"/>
          </p:cNvGrpSpPr>
          <p:nvPr/>
        </p:nvGrpSpPr>
        <p:grpSpPr>
          <a:xfrm>
            <a:off x="2946400" y="5524916"/>
            <a:ext cx="523200" cy="446946"/>
            <a:chOff x="1138919" y="4399744"/>
            <a:chExt cx="950771" cy="812201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BF5ED3D3-7A17-1589-F3D5-D7B091EEC015}"/>
                </a:ext>
              </a:extLst>
            </p:cNvPr>
            <p:cNvSpPr/>
            <p:nvPr/>
          </p:nvSpPr>
          <p:spPr>
            <a:xfrm>
              <a:off x="1138919" y="4427145"/>
              <a:ext cx="784800" cy="78480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AC85EEB-1EFD-AC42-EA90-77B5709FCB2E}"/>
                </a:ext>
              </a:extLst>
            </p:cNvPr>
            <p:cNvSpPr/>
            <p:nvPr/>
          </p:nvSpPr>
          <p:spPr>
            <a:xfrm>
              <a:off x="1219200" y="4399744"/>
              <a:ext cx="870490" cy="663536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6"/>
            </a:solidFill>
            <a:ln w="571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sz="1200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61B2563-5F68-3FAE-E679-6BEDE22778D1}"/>
              </a:ext>
            </a:extLst>
          </p:cNvPr>
          <p:cNvGrpSpPr>
            <a:grpSpLocks noChangeAspect="1"/>
          </p:cNvGrpSpPr>
          <p:nvPr/>
        </p:nvGrpSpPr>
        <p:grpSpPr>
          <a:xfrm>
            <a:off x="759280" y="5524916"/>
            <a:ext cx="523200" cy="446946"/>
            <a:chOff x="1138919" y="4399744"/>
            <a:chExt cx="950771" cy="812201"/>
          </a:xfrm>
        </p:grpSpPr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13EE9052-5BD1-20C6-D021-6203635DCA8C}"/>
                </a:ext>
              </a:extLst>
            </p:cNvPr>
            <p:cNvSpPr/>
            <p:nvPr/>
          </p:nvSpPr>
          <p:spPr>
            <a:xfrm>
              <a:off x="1138919" y="4427145"/>
              <a:ext cx="784800" cy="78480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14BE6E4-CF55-C87F-3CB0-4BC61835F5F3}"/>
                </a:ext>
              </a:extLst>
            </p:cNvPr>
            <p:cNvSpPr/>
            <p:nvPr/>
          </p:nvSpPr>
          <p:spPr>
            <a:xfrm>
              <a:off x="1219200" y="4399744"/>
              <a:ext cx="870490" cy="663536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6"/>
            </a:solidFill>
            <a:ln w="571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sz="1200" dirty="0"/>
            </a:p>
          </p:txBody>
        </p:sp>
      </p:grpSp>
      <p:sp>
        <p:nvSpPr>
          <p:cNvPr id="113" name="TextBox 32">
            <a:extLst>
              <a:ext uri="{FF2B5EF4-FFF2-40B4-BE49-F238E27FC236}">
                <a16:creationId xmlns:a16="http://schemas.microsoft.com/office/drawing/2014/main" id="{819BF084-CFA5-F900-E416-D322FC52155D}"/>
              </a:ext>
            </a:extLst>
          </p:cNvPr>
          <p:cNvSpPr txBox="1"/>
          <p:nvPr/>
        </p:nvSpPr>
        <p:spPr>
          <a:xfrm>
            <a:off x="1522662" y="5581355"/>
            <a:ext cx="9652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4"/>
              </a:lnSpc>
            </a:pPr>
            <a:r>
              <a:rPr lang="en-US" sz="2400">
                <a:solidFill>
                  <a:schemeClr val="accent1"/>
                </a:solidFill>
              </a:rPr>
              <a:t>1 unit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0787127-195F-53C2-649A-2256F86E3C6B}"/>
              </a:ext>
            </a:extLst>
          </p:cNvPr>
          <p:cNvGrpSpPr>
            <a:grpSpLocks noChangeAspect="1"/>
          </p:cNvGrpSpPr>
          <p:nvPr/>
        </p:nvGrpSpPr>
        <p:grpSpPr>
          <a:xfrm>
            <a:off x="759280" y="4707064"/>
            <a:ext cx="523200" cy="446946"/>
            <a:chOff x="1138919" y="4399744"/>
            <a:chExt cx="950771" cy="812201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9D8D3203-3862-EA8D-24C5-4D06B1B09632}"/>
                </a:ext>
              </a:extLst>
            </p:cNvPr>
            <p:cNvSpPr/>
            <p:nvPr/>
          </p:nvSpPr>
          <p:spPr>
            <a:xfrm>
              <a:off x="1138919" y="4427145"/>
              <a:ext cx="784800" cy="78480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2861ECD-6DFF-A395-3DAB-E37112FA01BC}"/>
                </a:ext>
              </a:extLst>
            </p:cNvPr>
            <p:cNvSpPr/>
            <p:nvPr/>
          </p:nvSpPr>
          <p:spPr>
            <a:xfrm>
              <a:off x="1219200" y="4399744"/>
              <a:ext cx="870490" cy="663536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6"/>
            </a:solidFill>
            <a:ln w="571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sz="1200" dirty="0"/>
            </a:p>
          </p:txBody>
        </p:sp>
      </p:grpSp>
      <p:sp>
        <p:nvSpPr>
          <p:cNvPr id="118" name="TextBox 32">
            <a:extLst>
              <a:ext uri="{FF2B5EF4-FFF2-40B4-BE49-F238E27FC236}">
                <a16:creationId xmlns:a16="http://schemas.microsoft.com/office/drawing/2014/main" id="{3C860048-A358-DB47-E5D5-EAE00F65A6E0}"/>
              </a:ext>
            </a:extLst>
          </p:cNvPr>
          <p:cNvSpPr txBox="1"/>
          <p:nvPr/>
        </p:nvSpPr>
        <p:spPr>
          <a:xfrm>
            <a:off x="1522662" y="4763503"/>
            <a:ext cx="9652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4"/>
              </a:lnSpc>
            </a:pPr>
            <a:r>
              <a:rPr lang="en-US" sz="2400">
                <a:solidFill>
                  <a:schemeClr val="accent1"/>
                </a:solidFill>
              </a:rPr>
              <a:t>1 unit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B3DB7DC-91DC-2EBD-DB24-5367A3C61F40}"/>
              </a:ext>
            </a:extLst>
          </p:cNvPr>
          <p:cNvGrpSpPr>
            <a:grpSpLocks noChangeAspect="1"/>
          </p:cNvGrpSpPr>
          <p:nvPr/>
        </p:nvGrpSpPr>
        <p:grpSpPr>
          <a:xfrm>
            <a:off x="759280" y="3967630"/>
            <a:ext cx="523200" cy="446946"/>
            <a:chOff x="1138919" y="4399744"/>
            <a:chExt cx="950771" cy="812201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15132922-F871-5FC6-035F-33486B956AAC}"/>
                </a:ext>
              </a:extLst>
            </p:cNvPr>
            <p:cNvSpPr/>
            <p:nvPr/>
          </p:nvSpPr>
          <p:spPr>
            <a:xfrm>
              <a:off x="1138919" y="4427145"/>
              <a:ext cx="784800" cy="784800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B5BF579-B84F-1ECF-CCBE-00F20FC8B062}"/>
                </a:ext>
              </a:extLst>
            </p:cNvPr>
            <p:cNvSpPr/>
            <p:nvPr/>
          </p:nvSpPr>
          <p:spPr>
            <a:xfrm>
              <a:off x="1219200" y="4399744"/>
              <a:ext cx="870490" cy="663536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6"/>
            </a:solidFill>
            <a:ln w="571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sz="1200" dirty="0"/>
            </a:p>
          </p:txBody>
        </p:sp>
      </p:grpSp>
      <p:sp>
        <p:nvSpPr>
          <p:cNvPr id="123" name="TextBox 32">
            <a:extLst>
              <a:ext uri="{FF2B5EF4-FFF2-40B4-BE49-F238E27FC236}">
                <a16:creationId xmlns:a16="http://schemas.microsoft.com/office/drawing/2014/main" id="{2139CF1E-0A0C-A757-FF25-94F23F6FCCC2}"/>
              </a:ext>
            </a:extLst>
          </p:cNvPr>
          <p:cNvSpPr txBox="1"/>
          <p:nvPr/>
        </p:nvSpPr>
        <p:spPr>
          <a:xfrm>
            <a:off x="1522662" y="4024069"/>
            <a:ext cx="9652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4"/>
              </a:lnSpc>
            </a:pPr>
            <a:r>
              <a:rPr lang="en-US" sz="2400">
                <a:solidFill>
                  <a:schemeClr val="accent1"/>
                </a:solidFill>
              </a:rPr>
              <a:t>1 unit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DCD7AE92-5239-56E3-328C-DC727E1165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384" y="607060"/>
            <a:ext cx="6071616" cy="625474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F842C1B-8EDB-E465-C9FB-997003043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/>
          <a:lstStyle/>
          <a:p>
            <a:r>
              <a:rPr lang="en-US" dirty="0"/>
              <a:t>Scaling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85C54A-9B54-909C-AB72-D430298A1B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725" y="2705100"/>
            <a:ext cx="4308475" cy="323850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Is the first step in the calculation of the ATAR 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Performed to create a level playing field by removing differences between courses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Done so that no student is advantaged or disadvantaged because of their subject choice.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D51E23F-27B5-12A9-CE17-B9EE5FF7B684}"/>
              </a:ext>
            </a:extLst>
          </p:cNvPr>
          <p:cNvGrpSpPr/>
          <p:nvPr/>
        </p:nvGrpSpPr>
        <p:grpSpPr>
          <a:xfrm>
            <a:off x="720001" y="3605199"/>
            <a:ext cx="4375874" cy="1328178"/>
            <a:chOff x="720000" y="3595674"/>
            <a:chExt cx="5222875" cy="1328178"/>
          </a:xfrm>
        </p:grpSpPr>
        <p:sp>
          <p:nvSpPr>
            <p:cNvPr id="15" name="AutoShape 2">
              <a:extLst>
                <a:ext uri="{FF2B5EF4-FFF2-40B4-BE49-F238E27FC236}">
                  <a16:creationId xmlns:a16="http://schemas.microsoft.com/office/drawing/2014/main" id="{2F6EE518-412C-419C-B93E-FD112DE937D6}"/>
                </a:ext>
              </a:extLst>
            </p:cNvPr>
            <p:cNvSpPr/>
            <p:nvPr/>
          </p:nvSpPr>
          <p:spPr>
            <a:xfrm>
              <a:off x="720000" y="3595674"/>
              <a:ext cx="5222875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/>
            </a:p>
          </p:txBody>
        </p:sp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EEF30AD1-8BBB-DDCC-5DC4-0D8B91CF2032}"/>
                </a:ext>
              </a:extLst>
            </p:cNvPr>
            <p:cNvSpPr/>
            <p:nvPr/>
          </p:nvSpPr>
          <p:spPr>
            <a:xfrm>
              <a:off x="720000" y="4923852"/>
              <a:ext cx="5222875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6B41357C-70FF-CE65-C014-E466E4FD94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9813" y="606425"/>
            <a:ext cx="6072187" cy="62547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01C268-0E00-8458-F701-29F95B03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640"/>
            <a:ext cx="4572000" cy="1440000"/>
          </a:xfrm>
        </p:spPr>
        <p:txBody>
          <a:bodyPr/>
          <a:lstStyle/>
          <a:p>
            <a:r>
              <a:rPr lang="en-US" dirty="0"/>
              <a:t>Scaling truths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E9C0CE5-A5FD-4779-3DAD-3C3C40241D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725" y="2705100"/>
            <a:ext cx="4832350" cy="323850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Based on the academic ability of students within each course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Scaled mean of a course indicates the strength of the competition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High/low scaled mean ≠ a high/low ATAR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/>
              <a:t>Course is irrelevant: just do well!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2250AFA-A97A-DFDC-A81D-DAC96089FAA2}"/>
              </a:ext>
            </a:extLst>
          </p:cNvPr>
          <p:cNvGrpSpPr/>
          <p:nvPr/>
        </p:nvGrpSpPr>
        <p:grpSpPr>
          <a:xfrm>
            <a:off x="805726" y="3595674"/>
            <a:ext cx="4671150" cy="1842528"/>
            <a:chOff x="805726" y="3595674"/>
            <a:chExt cx="4671150" cy="1842528"/>
          </a:xfrm>
        </p:grpSpPr>
        <p:sp>
          <p:nvSpPr>
            <p:cNvPr id="21" name="AutoShape 2">
              <a:extLst>
                <a:ext uri="{FF2B5EF4-FFF2-40B4-BE49-F238E27FC236}">
                  <a16:creationId xmlns:a16="http://schemas.microsoft.com/office/drawing/2014/main" id="{D5470F2F-D566-285E-56BB-A51AB3B35D6D}"/>
                </a:ext>
              </a:extLst>
            </p:cNvPr>
            <p:cNvSpPr/>
            <p:nvPr/>
          </p:nvSpPr>
          <p:spPr>
            <a:xfrm>
              <a:off x="805726" y="3595674"/>
              <a:ext cx="4671150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/>
            </a:p>
          </p:txBody>
        </p:sp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D8914134-B147-4945-0445-6444939ECA8A}"/>
                </a:ext>
              </a:extLst>
            </p:cNvPr>
            <p:cNvSpPr/>
            <p:nvPr/>
          </p:nvSpPr>
          <p:spPr>
            <a:xfrm>
              <a:off x="805726" y="4664575"/>
              <a:ext cx="4671150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/>
            </a:p>
          </p:txBody>
        </p:sp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AD971043-782E-A808-0434-786EAF28E57A}"/>
                </a:ext>
              </a:extLst>
            </p:cNvPr>
            <p:cNvSpPr/>
            <p:nvPr/>
          </p:nvSpPr>
          <p:spPr>
            <a:xfrm>
              <a:off x="805726" y="5438202"/>
              <a:ext cx="4671150" cy="0"/>
            </a:xfrm>
            <a:prstGeom prst="line">
              <a:avLst/>
            </a:prstGeom>
            <a:ln w="19050" cap="flat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 sz="1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B88EA3-8A88-0791-169A-50F78A43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203960"/>
          </a:xfrm>
        </p:spPr>
        <p:txBody>
          <a:bodyPr anchor="ctr"/>
          <a:lstStyle/>
          <a:p>
            <a:r>
              <a:rPr lang="en-AU" dirty="0"/>
              <a:t>Data from the 2024 HSC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AFA3E6E-72E6-FBF6-ED3D-4CCD2E54C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5879DF60-C460-AE12-4D24-92D70A69A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574428"/>
              </p:ext>
            </p:extLst>
          </p:nvPr>
        </p:nvGraphicFramePr>
        <p:xfrm>
          <a:off x="385275" y="2068513"/>
          <a:ext cx="11421450" cy="43456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57450">
                  <a:extLst>
                    <a:ext uri="{9D8B030D-6E8A-4147-A177-3AD203B41FA5}">
                      <a16:colId xmlns:a16="http://schemas.microsoft.com/office/drawing/2014/main" val="278179898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87937206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75838397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47347209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94703429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9144235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626888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AU" sz="1600" dirty="0"/>
                        <a:t>HSC Course </a:t>
                      </a:r>
                    </a:p>
                  </a:txBody>
                  <a:tcPr marL="60960" marR="60960" marT="30480" marB="3048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Median Band</a:t>
                      </a:r>
                      <a:endParaRPr lang="en-AU" sz="16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Median Mark</a:t>
                      </a:r>
                      <a:endParaRPr lang="en-AU" sz="16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HSC Mean</a:t>
                      </a:r>
                      <a:endParaRPr lang="en-AU" sz="16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Scaled Mean</a:t>
                      </a:r>
                      <a:endParaRPr lang="en-AU" sz="16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Max. ATAR included course</a:t>
                      </a:r>
                      <a:endParaRPr lang="en-AU" sz="16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Max. ATAR excluded course</a:t>
                      </a:r>
                      <a:endParaRPr lang="en-AU" sz="160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180635694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Aboriginal Studies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72.6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30.2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99.35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>
                    <a:solidFill>
                      <a:srgbClr val="DFD0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99.35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>
                    <a:solidFill>
                      <a:srgbClr val="DFD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557544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Investigating Science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75.0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40.6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99.95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>
                    <a:solidFill>
                      <a:srgbClr val="F0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99.95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>
                    <a:solidFill>
                      <a:srgbClr val="F0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830558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Business Studies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73.8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47.0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99.95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99.95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793957448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English Advanced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82.4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65.4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99.95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99.95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673415818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Visual Arts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81.8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43.6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99.85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99.90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459013411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Mathematics Advanced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78.8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64.0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99.95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99.95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060993832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Physics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74.2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62.2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99.95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99.95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271428626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French Beginners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75.8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47.8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99.60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99.60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722066051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Drama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82.2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48.4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99.95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99.95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540864978"/>
                  </a:ext>
                </a:extLst>
              </a:tr>
              <a:tr h="3492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Hospitality Exam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76.4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38.4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98.65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99.45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48012348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Construction Exam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77.6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33.6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98.15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98.15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865826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9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UAC-colours-2025">
      <a:dk1>
        <a:srgbClr val="1E2245"/>
      </a:dk1>
      <a:lt1>
        <a:sysClr val="window" lastClr="FFFFFF"/>
      </a:lt1>
      <a:dk2>
        <a:srgbClr val="448532"/>
      </a:dk2>
      <a:lt2>
        <a:srgbClr val="FFFFFF"/>
      </a:lt2>
      <a:accent1>
        <a:srgbClr val="333D47"/>
      </a:accent1>
      <a:accent2>
        <a:srgbClr val="4B4E6A"/>
      </a:accent2>
      <a:accent3>
        <a:srgbClr val="40BFBE"/>
      </a:accent3>
      <a:accent4>
        <a:srgbClr val="319BD6"/>
      </a:accent4>
      <a:accent5>
        <a:srgbClr val="9F519F"/>
      </a:accent5>
      <a:accent6>
        <a:srgbClr val="FBE200"/>
      </a:accent6>
      <a:hlink>
        <a:srgbClr val="0000FF"/>
      </a:hlink>
      <a:folHlink>
        <a:srgbClr val="1E224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ful conference presentation_V1_win32_EF_v3" id="{C1B0A8D0-9AA0-40AF-A770-3ACC1E8A96D3}" vid="{CB18F5D6-447A-4043-9583-16EEB5BF63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DB28BE-4CC0-4691-9CA5-2BA850A679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03C5E8-6E73-4A29-90A5-6BDD54A3FA10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0172974-42F8-4DE5-A936-8FC698C36730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Colorful conference presentation</Template>
  <TotalTime>848</TotalTime>
  <Words>1042</Words>
  <Application>Microsoft Office PowerPoint</Application>
  <PresentationFormat>Widescreen</PresentationFormat>
  <Paragraphs>289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Courier New</vt:lpstr>
      <vt:lpstr>Wingdings</vt:lpstr>
      <vt:lpstr>Custom</vt:lpstr>
      <vt:lpstr>The ATAR  and applying through  UAC</vt:lpstr>
      <vt:lpstr>What is UAC?</vt:lpstr>
      <vt:lpstr>The ATAR</vt:lpstr>
      <vt:lpstr>HSC v ATAR</vt:lpstr>
      <vt:lpstr>What is the ATAR?</vt:lpstr>
      <vt:lpstr>ATAR calculation</vt:lpstr>
      <vt:lpstr>Scaling</vt:lpstr>
      <vt:lpstr>Scaling truths</vt:lpstr>
      <vt:lpstr>Data from the 2024 HSC</vt:lpstr>
      <vt:lpstr>The story of the ATAR</vt:lpstr>
      <vt:lpstr>Applying through UAC</vt:lpstr>
      <vt:lpstr>UAC key dates</vt:lpstr>
      <vt:lpstr>Prepare</vt:lpstr>
      <vt:lpstr>Apply</vt:lpstr>
      <vt:lpstr>Apply online</vt:lpstr>
      <vt:lpstr>Educational Access Scheme</vt:lpstr>
      <vt:lpstr>Schools Recommendation Scheme</vt:lpstr>
      <vt:lpstr>Other early entry schemes</vt:lpstr>
      <vt:lpstr>Equity Scholarships</vt:lpstr>
      <vt:lpstr>Selection ranks and adjustment factors</vt:lpstr>
      <vt:lpstr>Preferences</vt:lpstr>
      <vt:lpstr>Offers</vt:lpstr>
      <vt:lpstr>Additional offers</vt:lpstr>
      <vt:lpstr>Top Tips</vt:lpstr>
      <vt:lpstr>Get to know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Butler</dc:creator>
  <cp:lastModifiedBy>Adrian Barclay</cp:lastModifiedBy>
  <cp:revision>13</cp:revision>
  <dcterms:created xsi:type="dcterms:W3CDTF">2025-04-10T23:22:33Z</dcterms:created>
  <dcterms:modified xsi:type="dcterms:W3CDTF">2025-05-06T23:09:59Z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